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0"/>
  </p:notesMasterIdLst>
  <p:sldIdLst>
    <p:sldId id="281" r:id="rId2"/>
    <p:sldId id="256" r:id="rId3"/>
    <p:sldId id="280" r:id="rId4"/>
    <p:sldId id="257" r:id="rId5"/>
    <p:sldId id="294" r:id="rId6"/>
    <p:sldId id="283" r:id="rId7"/>
    <p:sldId id="259" r:id="rId8"/>
    <p:sldId id="284" r:id="rId9"/>
    <p:sldId id="287" r:id="rId10"/>
    <p:sldId id="285" r:id="rId11"/>
    <p:sldId id="286" r:id="rId12"/>
    <p:sldId id="288" r:id="rId13"/>
    <p:sldId id="289" r:id="rId14"/>
    <p:sldId id="290" r:id="rId15"/>
    <p:sldId id="292" r:id="rId16"/>
    <p:sldId id="295" r:id="rId17"/>
    <p:sldId id="293" r:id="rId18"/>
    <p:sldId id="297" r:id="rId19"/>
    <p:sldId id="298" r:id="rId20"/>
    <p:sldId id="296" r:id="rId21"/>
    <p:sldId id="291" r:id="rId22"/>
    <p:sldId id="266" r:id="rId23"/>
    <p:sldId id="261" r:id="rId24"/>
    <p:sldId id="264" r:id="rId25"/>
    <p:sldId id="265" r:id="rId26"/>
    <p:sldId id="277" r:id="rId27"/>
    <p:sldId id="279" r:id="rId28"/>
    <p:sldId id="299"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2004" y="13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5E3F701E-83C7-9FBE-3D12-65D26A6B3C9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62467" name="Rectangle 3">
            <a:extLst>
              <a:ext uri="{FF2B5EF4-FFF2-40B4-BE49-F238E27FC236}">
                <a16:creationId xmlns:a16="http://schemas.microsoft.com/office/drawing/2014/main" id="{D80053EF-7C62-BF97-6570-BFEDEA8A922F}"/>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en-US" altLang="en-US"/>
          </a:p>
        </p:txBody>
      </p:sp>
      <p:sp>
        <p:nvSpPr>
          <p:cNvPr id="62468" name="Rectangle 4">
            <a:extLst>
              <a:ext uri="{FF2B5EF4-FFF2-40B4-BE49-F238E27FC236}">
                <a16:creationId xmlns:a16="http://schemas.microsoft.com/office/drawing/2014/main" id="{A40F7D3C-F96D-04EA-A496-D725251B3BD8}"/>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2469" name="Rectangle 5">
            <a:extLst>
              <a:ext uri="{FF2B5EF4-FFF2-40B4-BE49-F238E27FC236}">
                <a16:creationId xmlns:a16="http://schemas.microsoft.com/office/drawing/2014/main" id="{FD891A88-8F75-771D-E478-4EDDD513983B}"/>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2470" name="Rectangle 6">
            <a:extLst>
              <a:ext uri="{FF2B5EF4-FFF2-40B4-BE49-F238E27FC236}">
                <a16:creationId xmlns:a16="http://schemas.microsoft.com/office/drawing/2014/main" id="{15444B30-7337-C41B-6DD1-E3AA1DC72CF1}"/>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62471" name="Rectangle 7">
            <a:extLst>
              <a:ext uri="{FF2B5EF4-FFF2-40B4-BE49-F238E27FC236}">
                <a16:creationId xmlns:a16="http://schemas.microsoft.com/office/drawing/2014/main" id="{37FA0EAC-7E98-D4B7-3313-721C8575D53B}"/>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849CEADC-081C-4371-ADE6-BF76E063389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19D1978-7F82-E30C-28CD-A1B96D65D9AD}"/>
              </a:ext>
            </a:extLst>
          </p:cNvPr>
          <p:cNvSpPr>
            <a:spLocks noGrp="1" noChangeArrowheads="1"/>
          </p:cNvSpPr>
          <p:nvPr>
            <p:ph type="sldNum" sz="quarter" idx="5"/>
          </p:nvPr>
        </p:nvSpPr>
        <p:spPr>
          <a:ln/>
        </p:spPr>
        <p:txBody>
          <a:bodyPr/>
          <a:lstStyle/>
          <a:p>
            <a:fld id="{C9996AC2-6361-4725-ABA1-6EA1D7D57E71}" type="slidenum">
              <a:rPr lang="en-US" altLang="en-US"/>
              <a:pPr/>
              <a:t>1</a:t>
            </a:fld>
            <a:endParaRPr lang="en-US" altLang="en-US"/>
          </a:p>
        </p:txBody>
      </p:sp>
      <p:sp>
        <p:nvSpPr>
          <p:cNvPr id="63490" name="Rectangle 2">
            <a:extLst>
              <a:ext uri="{FF2B5EF4-FFF2-40B4-BE49-F238E27FC236}">
                <a16:creationId xmlns:a16="http://schemas.microsoft.com/office/drawing/2014/main" id="{6F1DD6F5-1DCD-53B5-52C4-CBF6819FDEAF}"/>
              </a:ext>
            </a:extLst>
          </p:cNvPr>
          <p:cNvSpPr>
            <a:spLocks noRot="1" noChangeArrowheads="1" noTextEdit="1"/>
          </p:cNvSpPr>
          <p:nvPr>
            <p:ph type="sldImg"/>
          </p:nvPr>
        </p:nvSpPr>
        <p:spPr>
          <a:ln/>
        </p:spPr>
      </p:sp>
      <p:sp>
        <p:nvSpPr>
          <p:cNvPr id="63491" name="Rectangle 3">
            <a:extLst>
              <a:ext uri="{FF2B5EF4-FFF2-40B4-BE49-F238E27FC236}">
                <a16:creationId xmlns:a16="http://schemas.microsoft.com/office/drawing/2014/main" id="{19B6174B-F8A0-3BE1-E7DF-34C6485C30B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1C7B529-BC57-5590-612B-2273F7061BAF}"/>
              </a:ext>
            </a:extLst>
          </p:cNvPr>
          <p:cNvSpPr>
            <a:spLocks noGrp="1" noChangeArrowheads="1"/>
          </p:cNvSpPr>
          <p:nvPr>
            <p:ph type="sldNum" sz="quarter" idx="5"/>
          </p:nvPr>
        </p:nvSpPr>
        <p:spPr>
          <a:ln/>
        </p:spPr>
        <p:txBody>
          <a:bodyPr/>
          <a:lstStyle/>
          <a:p>
            <a:fld id="{9C942CC3-E452-45F9-8A05-125427A28ADC}" type="slidenum">
              <a:rPr lang="en-US" altLang="en-US"/>
              <a:pPr/>
              <a:t>10</a:t>
            </a:fld>
            <a:endParaRPr lang="en-US" altLang="en-US"/>
          </a:p>
        </p:txBody>
      </p:sp>
      <p:sp>
        <p:nvSpPr>
          <p:cNvPr id="72706" name="Rectangle 2">
            <a:extLst>
              <a:ext uri="{FF2B5EF4-FFF2-40B4-BE49-F238E27FC236}">
                <a16:creationId xmlns:a16="http://schemas.microsoft.com/office/drawing/2014/main" id="{7F3B8BA3-70B1-4A9A-1B5D-A8C930433224}"/>
              </a:ext>
            </a:extLst>
          </p:cNvPr>
          <p:cNvSpPr>
            <a:spLocks noRot="1" noChangeArrowheads="1" noTextEdit="1"/>
          </p:cNvSpPr>
          <p:nvPr>
            <p:ph type="sldImg"/>
          </p:nvPr>
        </p:nvSpPr>
        <p:spPr>
          <a:ln/>
        </p:spPr>
      </p:sp>
      <p:sp>
        <p:nvSpPr>
          <p:cNvPr id="72707" name="Rectangle 3">
            <a:extLst>
              <a:ext uri="{FF2B5EF4-FFF2-40B4-BE49-F238E27FC236}">
                <a16:creationId xmlns:a16="http://schemas.microsoft.com/office/drawing/2014/main" id="{95E1E4A6-885A-AB14-EB2E-9961DAA84AC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87E5F17-8AF8-FFAF-3FE5-A39C0603AEC6}"/>
              </a:ext>
            </a:extLst>
          </p:cNvPr>
          <p:cNvSpPr>
            <a:spLocks noGrp="1" noChangeArrowheads="1"/>
          </p:cNvSpPr>
          <p:nvPr>
            <p:ph type="sldNum" sz="quarter" idx="5"/>
          </p:nvPr>
        </p:nvSpPr>
        <p:spPr>
          <a:ln/>
        </p:spPr>
        <p:txBody>
          <a:bodyPr/>
          <a:lstStyle/>
          <a:p>
            <a:fld id="{63464FEC-16CF-477A-A040-A72E49ECDE41}" type="slidenum">
              <a:rPr lang="en-US" altLang="en-US"/>
              <a:pPr/>
              <a:t>11</a:t>
            </a:fld>
            <a:endParaRPr lang="en-US" altLang="en-US"/>
          </a:p>
        </p:txBody>
      </p:sp>
      <p:sp>
        <p:nvSpPr>
          <p:cNvPr id="73730" name="Rectangle 2">
            <a:extLst>
              <a:ext uri="{FF2B5EF4-FFF2-40B4-BE49-F238E27FC236}">
                <a16:creationId xmlns:a16="http://schemas.microsoft.com/office/drawing/2014/main" id="{E779F013-9DF1-AE46-D894-14D7928CFA80}"/>
              </a:ext>
            </a:extLst>
          </p:cNvPr>
          <p:cNvSpPr>
            <a:spLocks noRot="1" noChangeArrowheads="1" noTextEdit="1"/>
          </p:cNvSpPr>
          <p:nvPr>
            <p:ph type="sldImg"/>
          </p:nvPr>
        </p:nvSpPr>
        <p:spPr>
          <a:ln/>
        </p:spPr>
      </p:sp>
      <p:sp>
        <p:nvSpPr>
          <p:cNvPr id="73731" name="Rectangle 3">
            <a:extLst>
              <a:ext uri="{FF2B5EF4-FFF2-40B4-BE49-F238E27FC236}">
                <a16:creationId xmlns:a16="http://schemas.microsoft.com/office/drawing/2014/main" id="{4A30B689-549C-A275-02A8-CEF9509BB61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CA20408-7F12-D5BD-D785-96C8BB4DD88E}"/>
              </a:ext>
            </a:extLst>
          </p:cNvPr>
          <p:cNvSpPr>
            <a:spLocks noGrp="1" noChangeArrowheads="1"/>
          </p:cNvSpPr>
          <p:nvPr>
            <p:ph type="sldNum" sz="quarter" idx="5"/>
          </p:nvPr>
        </p:nvSpPr>
        <p:spPr>
          <a:ln/>
        </p:spPr>
        <p:txBody>
          <a:bodyPr/>
          <a:lstStyle/>
          <a:p>
            <a:fld id="{9FE44AD1-0F34-4886-9653-5E8D6297EB56}" type="slidenum">
              <a:rPr lang="en-US" altLang="en-US"/>
              <a:pPr/>
              <a:t>12</a:t>
            </a:fld>
            <a:endParaRPr lang="en-US" altLang="en-US"/>
          </a:p>
        </p:txBody>
      </p:sp>
      <p:sp>
        <p:nvSpPr>
          <p:cNvPr id="74754" name="Rectangle 2">
            <a:extLst>
              <a:ext uri="{FF2B5EF4-FFF2-40B4-BE49-F238E27FC236}">
                <a16:creationId xmlns:a16="http://schemas.microsoft.com/office/drawing/2014/main" id="{535A6C69-D843-F629-D5C6-7FE61CF8B1CF}"/>
              </a:ext>
            </a:extLst>
          </p:cNvPr>
          <p:cNvSpPr>
            <a:spLocks noRot="1" noChangeArrowheads="1" noTextEdit="1"/>
          </p:cNvSpPr>
          <p:nvPr>
            <p:ph type="sldImg"/>
          </p:nvPr>
        </p:nvSpPr>
        <p:spPr>
          <a:ln/>
        </p:spPr>
      </p:sp>
      <p:sp>
        <p:nvSpPr>
          <p:cNvPr id="74755" name="Rectangle 3">
            <a:extLst>
              <a:ext uri="{FF2B5EF4-FFF2-40B4-BE49-F238E27FC236}">
                <a16:creationId xmlns:a16="http://schemas.microsoft.com/office/drawing/2014/main" id="{B1049870-F773-8BB4-C127-526F9B2FBAC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217AB2E-BF9A-9346-CBE0-47F03A1E476C}"/>
              </a:ext>
            </a:extLst>
          </p:cNvPr>
          <p:cNvSpPr>
            <a:spLocks noGrp="1" noChangeArrowheads="1"/>
          </p:cNvSpPr>
          <p:nvPr>
            <p:ph type="sldNum" sz="quarter" idx="5"/>
          </p:nvPr>
        </p:nvSpPr>
        <p:spPr>
          <a:ln/>
        </p:spPr>
        <p:txBody>
          <a:bodyPr/>
          <a:lstStyle/>
          <a:p>
            <a:fld id="{91349B1D-8A19-4B06-9146-1C92AD27313B}" type="slidenum">
              <a:rPr lang="en-US" altLang="en-US"/>
              <a:pPr/>
              <a:t>13</a:t>
            </a:fld>
            <a:endParaRPr lang="en-US" altLang="en-US"/>
          </a:p>
        </p:txBody>
      </p:sp>
      <p:sp>
        <p:nvSpPr>
          <p:cNvPr id="75778" name="Rectangle 2">
            <a:extLst>
              <a:ext uri="{FF2B5EF4-FFF2-40B4-BE49-F238E27FC236}">
                <a16:creationId xmlns:a16="http://schemas.microsoft.com/office/drawing/2014/main" id="{8C336CC4-2320-D953-FD9E-4A5A728E5207}"/>
              </a:ext>
            </a:extLst>
          </p:cNvPr>
          <p:cNvSpPr>
            <a:spLocks noRot="1" noChangeArrowheads="1" noTextEdit="1"/>
          </p:cNvSpPr>
          <p:nvPr>
            <p:ph type="sldImg"/>
          </p:nvPr>
        </p:nvSpPr>
        <p:spPr>
          <a:ln/>
        </p:spPr>
      </p:sp>
      <p:sp>
        <p:nvSpPr>
          <p:cNvPr id="75779" name="Rectangle 3">
            <a:extLst>
              <a:ext uri="{FF2B5EF4-FFF2-40B4-BE49-F238E27FC236}">
                <a16:creationId xmlns:a16="http://schemas.microsoft.com/office/drawing/2014/main" id="{E702088A-1BF2-FB0E-D0D4-DAD36894062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826D900-4E26-AD19-E3A7-AD1394FBEABA}"/>
              </a:ext>
            </a:extLst>
          </p:cNvPr>
          <p:cNvSpPr>
            <a:spLocks noGrp="1" noChangeArrowheads="1"/>
          </p:cNvSpPr>
          <p:nvPr>
            <p:ph type="sldNum" sz="quarter" idx="5"/>
          </p:nvPr>
        </p:nvSpPr>
        <p:spPr>
          <a:ln/>
        </p:spPr>
        <p:txBody>
          <a:bodyPr/>
          <a:lstStyle/>
          <a:p>
            <a:fld id="{8FB73051-73E6-49B0-A007-F08F02EEA122}" type="slidenum">
              <a:rPr lang="en-US" altLang="en-US"/>
              <a:pPr/>
              <a:t>14</a:t>
            </a:fld>
            <a:endParaRPr lang="en-US" altLang="en-US"/>
          </a:p>
        </p:txBody>
      </p:sp>
      <p:sp>
        <p:nvSpPr>
          <p:cNvPr id="76802" name="Rectangle 2">
            <a:extLst>
              <a:ext uri="{FF2B5EF4-FFF2-40B4-BE49-F238E27FC236}">
                <a16:creationId xmlns:a16="http://schemas.microsoft.com/office/drawing/2014/main" id="{19B1831D-184F-5602-F04D-5DDAF9C7F516}"/>
              </a:ext>
            </a:extLst>
          </p:cNvPr>
          <p:cNvSpPr>
            <a:spLocks noRot="1" noChangeArrowheads="1" noTextEdit="1"/>
          </p:cNvSpPr>
          <p:nvPr>
            <p:ph type="sldImg"/>
          </p:nvPr>
        </p:nvSpPr>
        <p:spPr>
          <a:ln/>
        </p:spPr>
      </p:sp>
      <p:sp>
        <p:nvSpPr>
          <p:cNvPr id="76803" name="Rectangle 3">
            <a:extLst>
              <a:ext uri="{FF2B5EF4-FFF2-40B4-BE49-F238E27FC236}">
                <a16:creationId xmlns:a16="http://schemas.microsoft.com/office/drawing/2014/main" id="{1DB70085-1279-11B4-B5C6-40F5B9A3491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CC8CFAB-2B1F-426C-5CF4-12EE7208CAE8}"/>
              </a:ext>
            </a:extLst>
          </p:cNvPr>
          <p:cNvSpPr>
            <a:spLocks noGrp="1" noChangeArrowheads="1"/>
          </p:cNvSpPr>
          <p:nvPr>
            <p:ph type="sldNum" sz="quarter" idx="5"/>
          </p:nvPr>
        </p:nvSpPr>
        <p:spPr>
          <a:ln/>
        </p:spPr>
        <p:txBody>
          <a:bodyPr/>
          <a:lstStyle/>
          <a:p>
            <a:fld id="{C872143D-2671-44DB-AE4D-4FD98BC450D0}" type="slidenum">
              <a:rPr lang="en-US" altLang="en-US"/>
              <a:pPr/>
              <a:t>15</a:t>
            </a:fld>
            <a:endParaRPr lang="en-US" altLang="en-US"/>
          </a:p>
        </p:txBody>
      </p:sp>
      <p:sp>
        <p:nvSpPr>
          <p:cNvPr id="77826" name="Rectangle 2">
            <a:extLst>
              <a:ext uri="{FF2B5EF4-FFF2-40B4-BE49-F238E27FC236}">
                <a16:creationId xmlns:a16="http://schemas.microsoft.com/office/drawing/2014/main" id="{0F549D33-FD8B-C417-547F-7B74B99FD7B4}"/>
              </a:ext>
            </a:extLst>
          </p:cNvPr>
          <p:cNvSpPr>
            <a:spLocks noRot="1" noChangeArrowheads="1" noTextEdit="1"/>
          </p:cNvSpPr>
          <p:nvPr>
            <p:ph type="sldImg"/>
          </p:nvPr>
        </p:nvSpPr>
        <p:spPr>
          <a:ln/>
        </p:spPr>
      </p:sp>
      <p:sp>
        <p:nvSpPr>
          <p:cNvPr id="77827" name="Rectangle 3">
            <a:extLst>
              <a:ext uri="{FF2B5EF4-FFF2-40B4-BE49-F238E27FC236}">
                <a16:creationId xmlns:a16="http://schemas.microsoft.com/office/drawing/2014/main" id="{65218BAC-AAE5-6C33-D95F-4C90DE3618DC}"/>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67D2745-BA22-EDB4-6075-CE6C7533B191}"/>
              </a:ext>
            </a:extLst>
          </p:cNvPr>
          <p:cNvSpPr>
            <a:spLocks noGrp="1" noChangeArrowheads="1"/>
          </p:cNvSpPr>
          <p:nvPr>
            <p:ph type="sldNum" sz="quarter" idx="5"/>
          </p:nvPr>
        </p:nvSpPr>
        <p:spPr>
          <a:ln/>
        </p:spPr>
        <p:txBody>
          <a:bodyPr/>
          <a:lstStyle/>
          <a:p>
            <a:fld id="{AAE88414-4FA7-432A-85DA-180586A6EE63}" type="slidenum">
              <a:rPr lang="en-US" altLang="en-US"/>
              <a:pPr/>
              <a:t>16</a:t>
            </a:fld>
            <a:endParaRPr lang="en-US" altLang="en-US"/>
          </a:p>
        </p:txBody>
      </p:sp>
      <p:sp>
        <p:nvSpPr>
          <p:cNvPr id="78850" name="Rectangle 2">
            <a:extLst>
              <a:ext uri="{FF2B5EF4-FFF2-40B4-BE49-F238E27FC236}">
                <a16:creationId xmlns:a16="http://schemas.microsoft.com/office/drawing/2014/main" id="{8490EC76-E166-4BA6-4943-40EBFA644A6B}"/>
              </a:ext>
            </a:extLst>
          </p:cNvPr>
          <p:cNvSpPr>
            <a:spLocks noRot="1" noChangeArrowheads="1" noTextEdit="1"/>
          </p:cNvSpPr>
          <p:nvPr>
            <p:ph type="sldImg"/>
          </p:nvPr>
        </p:nvSpPr>
        <p:spPr>
          <a:ln/>
        </p:spPr>
      </p:sp>
      <p:sp>
        <p:nvSpPr>
          <p:cNvPr id="78851" name="Rectangle 3">
            <a:extLst>
              <a:ext uri="{FF2B5EF4-FFF2-40B4-BE49-F238E27FC236}">
                <a16:creationId xmlns:a16="http://schemas.microsoft.com/office/drawing/2014/main" id="{EB70ED58-B3F3-3418-12DA-F6BD3929FD76}"/>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7BF9EA1-2433-6D84-9D2F-F8F554473227}"/>
              </a:ext>
            </a:extLst>
          </p:cNvPr>
          <p:cNvSpPr>
            <a:spLocks noGrp="1" noChangeArrowheads="1"/>
          </p:cNvSpPr>
          <p:nvPr>
            <p:ph type="sldNum" sz="quarter" idx="5"/>
          </p:nvPr>
        </p:nvSpPr>
        <p:spPr>
          <a:ln/>
        </p:spPr>
        <p:txBody>
          <a:bodyPr/>
          <a:lstStyle/>
          <a:p>
            <a:fld id="{911C3A2C-4102-470F-8516-65ACC2644F7B}" type="slidenum">
              <a:rPr lang="en-US" altLang="en-US"/>
              <a:pPr/>
              <a:t>17</a:t>
            </a:fld>
            <a:endParaRPr lang="en-US" altLang="en-US"/>
          </a:p>
        </p:txBody>
      </p:sp>
      <p:sp>
        <p:nvSpPr>
          <p:cNvPr id="79874" name="Rectangle 2">
            <a:extLst>
              <a:ext uri="{FF2B5EF4-FFF2-40B4-BE49-F238E27FC236}">
                <a16:creationId xmlns:a16="http://schemas.microsoft.com/office/drawing/2014/main" id="{A72818D7-45D3-3CFB-70CA-43C161BBB712}"/>
              </a:ext>
            </a:extLst>
          </p:cNvPr>
          <p:cNvSpPr>
            <a:spLocks noRot="1" noChangeArrowheads="1" noTextEdit="1"/>
          </p:cNvSpPr>
          <p:nvPr>
            <p:ph type="sldImg"/>
          </p:nvPr>
        </p:nvSpPr>
        <p:spPr>
          <a:ln/>
        </p:spPr>
      </p:sp>
      <p:sp>
        <p:nvSpPr>
          <p:cNvPr id="79875" name="Rectangle 3">
            <a:extLst>
              <a:ext uri="{FF2B5EF4-FFF2-40B4-BE49-F238E27FC236}">
                <a16:creationId xmlns:a16="http://schemas.microsoft.com/office/drawing/2014/main" id="{F2522BDE-4E68-07D9-45B1-CE951B5D2DE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C5B402E-1F05-3D7C-0A7B-065019DED27C}"/>
              </a:ext>
            </a:extLst>
          </p:cNvPr>
          <p:cNvSpPr>
            <a:spLocks noGrp="1" noChangeArrowheads="1"/>
          </p:cNvSpPr>
          <p:nvPr>
            <p:ph type="sldNum" sz="quarter" idx="5"/>
          </p:nvPr>
        </p:nvSpPr>
        <p:spPr>
          <a:ln/>
        </p:spPr>
        <p:txBody>
          <a:bodyPr/>
          <a:lstStyle/>
          <a:p>
            <a:fld id="{C3D4D40B-532B-45C2-BDBD-CBBF823911EB}" type="slidenum">
              <a:rPr lang="en-US" altLang="en-US"/>
              <a:pPr/>
              <a:t>18</a:t>
            </a:fld>
            <a:endParaRPr lang="en-US" altLang="en-US"/>
          </a:p>
        </p:txBody>
      </p:sp>
      <p:sp>
        <p:nvSpPr>
          <p:cNvPr id="80898" name="Rectangle 2">
            <a:extLst>
              <a:ext uri="{FF2B5EF4-FFF2-40B4-BE49-F238E27FC236}">
                <a16:creationId xmlns:a16="http://schemas.microsoft.com/office/drawing/2014/main" id="{A7CBC3CD-D8D1-06F1-B8A2-F43E0476ECB6}"/>
              </a:ext>
            </a:extLst>
          </p:cNvPr>
          <p:cNvSpPr>
            <a:spLocks noRot="1" noChangeArrowheads="1" noTextEdit="1"/>
          </p:cNvSpPr>
          <p:nvPr>
            <p:ph type="sldImg"/>
          </p:nvPr>
        </p:nvSpPr>
        <p:spPr>
          <a:ln/>
        </p:spPr>
      </p:sp>
      <p:sp>
        <p:nvSpPr>
          <p:cNvPr id="80899" name="Rectangle 3">
            <a:extLst>
              <a:ext uri="{FF2B5EF4-FFF2-40B4-BE49-F238E27FC236}">
                <a16:creationId xmlns:a16="http://schemas.microsoft.com/office/drawing/2014/main" id="{B8292F6F-E027-5A2B-8780-A47BFE03828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D67D2F0-4254-8D32-D1C6-1CFDAB339551}"/>
              </a:ext>
            </a:extLst>
          </p:cNvPr>
          <p:cNvSpPr>
            <a:spLocks noGrp="1" noChangeArrowheads="1"/>
          </p:cNvSpPr>
          <p:nvPr>
            <p:ph type="sldNum" sz="quarter" idx="5"/>
          </p:nvPr>
        </p:nvSpPr>
        <p:spPr>
          <a:ln/>
        </p:spPr>
        <p:txBody>
          <a:bodyPr/>
          <a:lstStyle/>
          <a:p>
            <a:fld id="{13C295B0-631A-4E64-B49B-9CE8F87AC3F5}" type="slidenum">
              <a:rPr lang="en-US" altLang="en-US"/>
              <a:pPr/>
              <a:t>19</a:t>
            </a:fld>
            <a:endParaRPr lang="en-US" altLang="en-US"/>
          </a:p>
        </p:txBody>
      </p:sp>
      <p:sp>
        <p:nvSpPr>
          <p:cNvPr id="81922" name="Rectangle 2">
            <a:extLst>
              <a:ext uri="{FF2B5EF4-FFF2-40B4-BE49-F238E27FC236}">
                <a16:creationId xmlns:a16="http://schemas.microsoft.com/office/drawing/2014/main" id="{34DFC442-98B8-9800-3E16-C075A3872CF1}"/>
              </a:ext>
            </a:extLst>
          </p:cNvPr>
          <p:cNvSpPr>
            <a:spLocks noRot="1" noChangeArrowheads="1" noTextEdit="1"/>
          </p:cNvSpPr>
          <p:nvPr>
            <p:ph type="sldImg"/>
          </p:nvPr>
        </p:nvSpPr>
        <p:spPr>
          <a:ln/>
        </p:spPr>
      </p:sp>
      <p:sp>
        <p:nvSpPr>
          <p:cNvPr id="81923" name="Rectangle 3">
            <a:extLst>
              <a:ext uri="{FF2B5EF4-FFF2-40B4-BE49-F238E27FC236}">
                <a16:creationId xmlns:a16="http://schemas.microsoft.com/office/drawing/2014/main" id="{D489C5D4-52ED-E253-A09F-35BEE4F51BB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F9BAE32-4566-A816-6392-5F0BCD4B71BE}"/>
              </a:ext>
            </a:extLst>
          </p:cNvPr>
          <p:cNvSpPr>
            <a:spLocks noGrp="1" noChangeArrowheads="1"/>
          </p:cNvSpPr>
          <p:nvPr>
            <p:ph type="sldNum" sz="quarter" idx="5"/>
          </p:nvPr>
        </p:nvSpPr>
        <p:spPr>
          <a:ln/>
        </p:spPr>
        <p:txBody>
          <a:bodyPr/>
          <a:lstStyle/>
          <a:p>
            <a:fld id="{A729530A-400F-4E75-9A47-AF6FE2F9B672}" type="slidenum">
              <a:rPr lang="en-US" altLang="en-US"/>
              <a:pPr/>
              <a:t>2</a:t>
            </a:fld>
            <a:endParaRPr lang="en-US" altLang="en-US"/>
          </a:p>
        </p:txBody>
      </p:sp>
      <p:sp>
        <p:nvSpPr>
          <p:cNvPr id="64514" name="Rectangle 2">
            <a:extLst>
              <a:ext uri="{FF2B5EF4-FFF2-40B4-BE49-F238E27FC236}">
                <a16:creationId xmlns:a16="http://schemas.microsoft.com/office/drawing/2014/main" id="{E9EAD93E-B035-D4A5-66B0-656511861048}"/>
              </a:ext>
            </a:extLst>
          </p:cNvPr>
          <p:cNvSpPr>
            <a:spLocks noRot="1" noChangeArrowheads="1" noTextEdit="1"/>
          </p:cNvSpPr>
          <p:nvPr>
            <p:ph type="sldImg"/>
          </p:nvPr>
        </p:nvSpPr>
        <p:spPr>
          <a:ln/>
        </p:spPr>
      </p:sp>
      <p:sp>
        <p:nvSpPr>
          <p:cNvPr id="64515" name="Rectangle 3">
            <a:extLst>
              <a:ext uri="{FF2B5EF4-FFF2-40B4-BE49-F238E27FC236}">
                <a16:creationId xmlns:a16="http://schemas.microsoft.com/office/drawing/2014/main" id="{A20A5DDA-E9E7-0A0B-9EAF-579696042DA5}"/>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BCF093A-8CA3-F863-548C-C38D20935137}"/>
              </a:ext>
            </a:extLst>
          </p:cNvPr>
          <p:cNvSpPr>
            <a:spLocks noGrp="1" noChangeArrowheads="1"/>
          </p:cNvSpPr>
          <p:nvPr>
            <p:ph type="sldNum" sz="quarter" idx="5"/>
          </p:nvPr>
        </p:nvSpPr>
        <p:spPr>
          <a:ln/>
        </p:spPr>
        <p:txBody>
          <a:bodyPr/>
          <a:lstStyle/>
          <a:p>
            <a:fld id="{466EFB47-BBA3-47CA-B64F-87B43868DF93}" type="slidenum">
              <a:rPr lang="en-US" altLang="en-US"/>
              <a:pPr/>
              <a:t>20</a:t>
            </a:fld>
            <a:endParaRPr lang="en-US" altLang="en-US"/>
          </a:p>
        </p:txBody>
      </p:sp>
      <p:sp>
        <p:nvSpPr>
          <p:cNvPr id="82946" name="Rectangle 2">
            <a:extLst>
              <a:ext uri="{FF2B5EF4-FFF2-40B4-BE49-F238E27FC236}">
                <a16:creationId xmlns:a16="http://schemas.microsoft.com/office/drawing/2014/main" id="{2EABAC0B-6C34-0A6C-968A-8D2D0CDE3D56}"/>
              </a:ext>
            </a:extLst>
          </p:cNvPr>
          <p:cNvSpPr>
            <a:spLocks noRot="1" noChangeArrowheads="1" noTextEdit="1"/>
          </p:cNvSpPr>
          <p:nvPr>
            <p:ph type="sldImg"/>
          </p:nvPr>
        </p:nvSpPr>
        <p:spPr>
          <a:ln/>
        </p:spPr>
      </p:sp>
      <p:sp>
        <p:nvSpPr>
          <p:cNvPr id="82947" name="Rectangle 3">
            <a:extLst>
              <a:ext uri="{FF2B5EF4-FFF2-40B4-BE49-F238E27FC236}">
                <a16:creationId xmlns:a16="http://schemas.microsoft.com/office/drawing/2014/main" id="{4CBEEDE4-F903-5DA5-73E7-A5CB1441E1B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6E9973B-982F-E094-A14A-45DCAFF5650A}"/>
              </a:ext>
            </a:extLst>
          </p:cNvPr>
          <p:cNvSpPr>
            <a:spLocks noGrp="1" noChangeArrowheads="1"/>
          </p:cNvSpPr>
          <p:nvPr>
            <p:ph type="sldNum" sz="quarter" idx="5"/>
          </p:nvPr>
        </p:nvSpPr>
        <p:spPr>
          <a:ln/>
        </p:spPr>
        <p:txBody>
          <a:bodyPr/>
          <a:lstStyle/>
          <a:p>
            <a:fld id="{7A1063CC-16A5-430B-AD0F-E9DD9B1EEFCE}" type="slidenum">
              <a:rPr lang="en-US" altLang="en-US"/>
              <a:pPr/>
              <a:t>21</a:t>
            </a:fld>
            <a:endParaRPr lang="en-US" altLang="en-US"/>
          </a:p>
        </p:txBody>
      </p:sp>
      <p:sp>
        <p:nvSpPr>
          <p:cNvPr id="83970" name="Rectangle 2">
            <a:extLst>
              <a:ext uri="{FF2B5EF4-FFF2-40B4-BE49-F238E27FC236}">
                <a16:creationId xmlns:a16="http://schemas.microsoft.com/office/drawing/2014/main" id="{63265513-5EF9-C288-E848-D0A53CFAF86B}"/>
              </a:ext>
            </a:extLst>
          </p:cNvPr>
          <p:cNvSpPr>
            <a:spLocks noRot="1" noChangeArrowheads="1" noTextEdit="1"/>
          </p:cNvSpPr>
          <p:nvPr>
            <p:ph type="sldImg"/>
          </p:nvPr>
        </p:nvSpPr>
        <p:spPr>
          <a:ln/>
        </p:spPr>
      </p:sp>
      <p:sp>
        <p:nvSpPr>
          <p:cNvPr id="83971" name="Rectangle 3">
            <a:extLst>
              <a:ext uri="{FF2B5EF4-FFF2-40B4-BE49-F238E27FC236}">
                <a16:creationId xmlns:a16="http://schemas.microsoft.com/office/drawing/2014/main" id="{5E4C515B-EC57-2B23-351A-25FDA701F9E8}"/>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FA49B1C-A11B-7916-AB42-C898FAC15DE3}"/>
              </a:ext>
            </a:extLst>
          </p:cNvPr>
          <p:cNvSpPr>
            <a:spLocks noGrp="1" noChangeArrowheads="1"/>
          </p:cNvSpPr>
          <p:nvPr>
            <p:ph type="sldNum" sz="quarter" idx="5"/>
          </p:nvPr>
        </p:nvSpPr>
        <p:spPr>
          <a:ln/>
        </p:spPr>
        <p:txBody>
          <a:bodyPr/>
          <a:lstStyle/>
          <a:p>
            <a:fld id="{EC4D1EA5-8272-48E8-8BDD-D4ADF855ACC8}" type="slidenum">
              <a:rPr lang="en-US" altLang="en-US"/>
              <a:pPr/>
              <a:t>22</a:t>
            </a:fld>
            <a:endParaRPr lang="en-US" altLang="en-US"/>
          </a:p>
        </p:txBody>
      </p:sp>
      <p:sp>
        <p:nvSpPr>
          <p:cNvPr id="84994" name="Rectangle 2">
            <a:extLst>
              <a:ext uri="{FF2B5EF4-FFF2-40B4-BE49-F238E27FC236}">
                <a16:creationId xmlns:a16="http://schemas.microsoft.com/office/drawing/2014/main" id="{763480A7-FBD0-DA30-9EF1-1D31338A0392}"/>
              </a:ext>
            </a:extLst>
          </p:cNvPr>
          <p:cNvSpPr>
            <a:spLocks noRot="1" noChangeArrowheads="1" noTextEdit="1"/>
          </p:cNvSpPr>
          <p:nvPr>
            <p:ph type="sldImg"/>
          </p:nvPr>
        </p:nvSpPr>
        <p:spPr>
          <a:ln/>
        </p:spPr>
      </p:sp>
      <p:sp>
        <p:nvSpPr>
          <p:cNvPr id="84995" name="Rectangle 3">
            <a:extLst>
              <a:ext uri="{FF2B5EF4-FFF2-40B4-BE49-F238E27FC236}">
                <a16:creationId xmlns:a16="http://schemas.microsoft.com/office/drawing/2014/main" id="{D64A866B-19AC-1647-2550-BE8121680EC2}"/>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5805C35-8288-AA84-259D-5002F09518A6}"/>
              </a:ext>
            </a:extLst>
          </p:cNvPr>
          <p:cNvSpPr>
            <a:spLocks noGrp="1" noChangeArrowheads="1"/>
          </p:cNvSpPr>
          <p:nvPr>
            <p:ph type="sldNum" sz="quarter" idx="5"/>
          </p:nvPr>
        </p:nvSpPr>
        <p:spPr>
          <a:ln/>
        </p:spPr>
        <p:txBody>
          <a:bodyPr/>
          <a:lstStyle/>
          <a:p>
            <a:fld id="{E870B359-3272-48BE-B1C4-F2CCB91865E3}" type="slidenum">
              <a:rPr lang="en-US" altLang="en-US"/>
              <a:pPr/>
              <a:t>23</a:t>
            </a:fld>
            <a:endParaRPr lang="en-US" altLang="en-US"/>
          </a:p>
        </p:txBody>
      </p:sp>
      <p:sp>
        <p:nvSpPr>
          <p:cNvPr id="86018" name="Rectangle 2">
            <a:extLst>
              <a:ext uri="{FF2B5EF4-FFF2-40B4-BE49-F238E27FC236}">
                <a16:creationId xmlns:a16="http://schemas.microsoft.com/office/drawing/2014/main" id="{23D70A8F-4655-728D-B355-21321F67B1EE}"/>
              </a:ext>
            </a:extLst>
          </p:cNvPr>
          <p:cNvSpPr>
            <a:spLocks noRot="1" noChangeArrowheads="1" noTextEdit="1"/>
          </p:cNvSpPr>
          <p:nvPr>
            <p:ph type="sldImg"/>
          </p:nvPr>
        </p:nvSpPr>
        <p:spPr>
          <a:ln/>
        </p:spPr>
      </p:sp>
      <p:sp>
        <p:nvSpPr>
          <p:cNvPr id="86019" name="Rectangle 3">
            <a:extLst>
              <a:ext uri="{FF2B5EF4-FFF2-40B4-BE49-F238E27FC236}">
                <a16:creationId xmlns:a16="http://schemas.microsoft.com/office/drawing/2014/main" id="{EA615B58-C788-2382-113E-DE794158A58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499B9CC-A7EC-1E5D-BC30-2DA12D32864C}"/>
              </a:ext>
            </a:extLst>
          </p:cNvPr>
          <p:cNvSpPr>
            <a:spLocks noGrp="1" noChangeArrowheads="1"/>
          </p:cNvSpPr>
          <p:nvPr>
            <p:ph type="sldNum" sz="quarter" idx="5"/>
          </p:nvPr>
        </p:nvSpPr>
        <p:spPr>
          <a:ln/>
        </p:spPr>
        <p:txBody>
          <a:bodyPr/>
          <a:lstStyle/>
          <a:p>
            <a:fld id="{FF831685-D6DF-424E-A127-5EC2AE7D401F}" type="slidenum">
              <a:rPr lang="en-US" altLang="en-US"/>
              <a:pPr/>
              <a:t>24</a:t>
            </a:fld>
            <a:endParaRPr lang="en-US" altLang="en-US"/>
          </a:p>
        </p:txBody>
      </p:sp>
      <p:sp>
        <p:nvSpPr>
          <p:cNvPr id="87042" name="Rectangle 2">
            <a:extLst>
              <a:ext uri="{FF2B5EF4-FFF2-40B4-BE49-F238E27FC236}">
                <a16:creationId xmlns:a16="http://schemas.microsoft.com/office/drawing/2014/main" id="{50EF84EB-4CBE-75E3-8303-942FDFC59649}"/>
              </a:ext>
            </a:extLst>
          </p:cNvPr>
          <p:cNvSpPr>
            <a:spLocks noRot="1" noChangeArrowheads="1" noTextEdit="1"/>
          </p:cNvSpPr>
          <p:nvPr>
            <p:ph type="sldImg"/>
          </p:nvPr>
        </p:nvSpPr>
        <p:spPr>
          <a:ln/>
        </p:spPr>
      </p:sp>
      <p:sp>
        <p:nvSpPr>
          <p:cNvPr id="87043" name="Rectangle 3">
            <a:extLst>
              <a:ext uri="{FF2B5EF4-FFF2-40B4-BE49-F238E27FC236}">
                <a16:creationId xmlns:a16="http://schemas.microsoft.com/office/drawing/2014/main" id="{B0176CC1-E7BC-02F2-18E0-FF7EFCC810F1}"/>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CBDD46F-20DD-ECDA-7E35-7E850BA87347}"/>
              </a:ext>
            </a:extLst>
          </p:cNvPr>
          <p:cNvSpPr>
            <a:spLocks noGrp="1" noChangeArrowheads="1"/>
          </p:cNvSpPr>
          <p:nvPr>
            <p:ph type="sldNum" sz="quarter" idx="5"/>
          </p:nvPr>
        </p:nvSpPr>
        <p:spPr>
          <a:ln/>
        </p:spPr>
        <p:txBody>
          <a:bodyPr/>
          <a:lstStyle/>
          <a:p>
            <a:fld id="{13FD1F1D-9614-46DB-A69D-3512308BD6C9}" type="slidenum">
              <a:rPr lang="en-US" altLang="en-US"/>
              <a:pPr/>
              <a:t>25</a:t>
            </a:fld>
            <a:endParaRPr lang="en-US" altLang="en-US"/>
          </a:p>
        </p:txBody>
      </p:sp>
      <p:sp>
        <p:nvSpPr>
          <p:cNvPr id="88066" name="Rectangle 2">
            <a:extLst>
              <a:ext uri="{FF2B5EF4-FFF2-40B4-BE49-F238E27FC236}">
                <a16:creationId xmlns:a16="http://schemas.microsoft.com/office/drawing/2014/main" id="{A1914EB0-2F14-95E4-4F41-565F2894B8EB}"/>
              </a:ext>
            </a:extLst>
          </p:cNvPr>
          <p:cNvSpPr>
            <a:spLocks noRot="1" noChangeArrowheads="1" noTextEdit="1"/>
          </p:cNvSpPr>
          <p:nvPr>
            <p:ph type="sldImg"/>
          </p:nvPr>
        </p:nvSpPr>
        <p:spPr>
          <a:ln/>
        </p:spPr>
      </p:sp>
      <p:sp>
        <p:nvSpPr>
          <p:cNvPr id="88067" name="Rectangle 3">
            <a:extLst>
              <a:ext uri="{FF2B5EF4-FFF2-40B4-BE49-F238E27FC236}">
                <a16:creationId xmlns:a16="http://schemas.microsoft.com/office/drawing/2014/main" id="{E46B2908-C999-2A70-0191-9A0BFE24737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E30EF4A-57A8-FDD5-49D4-CF72485087EF}"/>
              </a:ext>
            </a:extLst>
          </p:cNvPr>
          <p:cNvSpPr>
            <a:spLocks noGrp="1" noChangeArrowheads="1"/>
          </p:cNvSpPr>
          <p:nvPr>
            <p:ph type="sldNum" sz="quarter" idx="5"/>
          </p:nvPr>
        </p:nvSpPr>
        <p:spPr>
          <a:ln/>
        </p:spPr>
        <p:txBody>
          <a:bodyPr/>
          <a:lstStyle/>
          <a:p>
            <a:fld id="{C14E4C7E-280E-40A2-8F71-098524B39EBD}" type="slidenum">
              <a:rPr lang="en-US" altLang="en-US"/>
              <a:pPr/>
              <a:t>26</a:t>
            </a:fld>
            <a:endParaRPr lang="en-US" altLang="en-US"/>
          </a:p>
        </p:txBody>
      </p:sp>
      <p:sp>
        <p:nvSpPr>
          <p:cNvPr id="89090" name="Rectangle 2">
            <a:extLst>
              <a:ext uri="{FF2B5EF4-FFF2-40B4-BE49-F238E27FC236}">
                <a16:creationId xmlns:a16="http://schemas.microsoft.com/office/drawing/2014/main" id="{5A31E74A-0E1D-5656-9E39-AA81F2C79B1C}"/>
              </a:ext>
            </a:extLst>
          </p:cNvPr>
          <p:cNvSpPr>
            <a:spLocks noRot="1" noChangeArrowheads="1" noTextEdit="1"/>
          </p:cNvSpPr>
          <p:nvPr>
            <p:ph type="sldImg"/>
          </p:nvPr>
        </p:nvSpPr>
        <p:spPr>
          <a:ln/>
        </p:spPr>
      </p:sp>
      <p:sp>
        <p:nvSpPr>
          <p:cNvPr id="89091" name="Rectangle 3">
            <a:extLst>
              <a:ext uri="{FF2B5EF4-FFF2-40B4-BE49-F238E27FC236}">
                <a16:creationId xmlns:a16="http://schemas.microsoft.com/office/drawing/2014/main" id="{28354AAF-BBB7-53D3-13EB-F28E677B4159}"/>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A388DDC-4C74-F602-5F89-4EE4F999C155}"/>
              </a:ext>
            </a:extLst>
          </p:cNvPr>
          <p:cNvSpPr>
            <a:spLocks noGrp="1" noChangeArrowheads="1"/>
          </p:cNvSpPr>
          <p:nvPr>
            <p:ph type="sldNum" sz="quarter" idx="5"/>
          </p:nvPr>
        </p:nvSpPr>
        <p:spPr>
          <a:ln/>
        </p:spPr>
        <p:txBody>
          <a:bodyPr/>
          <a:lstStyle/>
          <a:p>
            <a:fld id="{15562B53-B5B3-43FF-8605-AD9F54889125}" type="slidenum">
              <a:rPr lang="en-US" altLang="en-US"/>
              <a:pPr/>
              <a:t>27</a:t>
            </a:fld>
            <a:endParaRPr lang="en-US" altLang="en-US"/>
          </a:p>
        </p:txBody>
      </p:sp>
      <p:sp>
        <p:nvSpPr>
          <p:cNvPr id="90114" name="Rectangle 2">
            <a:extLst>
              <a:ext uri="{FF2B5EF4-FFF2-40B4-BE49-F238E27FC236}">
                <a16:creationId xmlns:a16="http://schemas.microsoft.com/office/drawing/2014/main" id="{9025F551-7558-E8DE-2C21-BC8C558154BA}"/>
              </a:ext>
            </a:extLst>
          </p:cNvPr>
          <p:cNvSpPr>
            <a:spLocks noRot="1" noChangeArrowheads="1" noTextEdit="1"/>
          </p:cNvSpPr>
          <p:nvPr>
            <p:ph type="sldImg"/>
          </p:nvPr>
        </p:nvSpPr>
        <p:spPr>
          <a:ln/>
        </p:spPr>
      </p:sp>
      <p:sp>
        <p:nvSpPr>
          <p:cNvPr id="90115" name="Rectangle 3">
            <a:extLst>
              <a:ext uri="{FF2B5EF4-FFF2-40B4-BE49-F238E27FC236}">
                <a16:creationId xmlns:a16="http://schemas.microsoft.com/office/drawing/2014/main" id="{7E01CAFE-B830-026E-5384-B64DA1EC81D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194DB6F-4328-5CD9-E2FA-BA77C596C49A}"/>
              </a:ext>
            </a:extLst>
          </p:cNvPr>
          <p:cNvSpPr>
            <a:spLocks noGrp="1" noChangeArrowheads="1"/>
          </p:cNvSpPr>
          <p:nvPr>
            <p:ph type="sldNum" sz="quarter" idx="5"/>
          </p:nvPr>
        </p:nvSpPr>
        <p:spPr>
          <a:ln/>
        </p:spPr>
        <p:txBody>
          <a:bodyPr/>
          <a:lstStyle/>
          <a:p>
            <a:fld id="{304E2B9E-2A1E-4011-B4C2-AF17652CFACB}" type="slidenum">
              <a:rPr lang="en-US" altLang="en-US"/>
              <a:pPr/>
              <a:t>28</a:t>
            </a:fld>
            <a:endParaRPr lang="en-US" altLang="en-US"/>
          </a:p>
        </p:txBody>
      </p:sp>
      <p:sp>
        <p:nvSpPr>
          <p:cNvPr id="92162" name="Rectangle 2">
            <a:extLst>
              <a:ext uri="{FF2B5EF4-FFF2-40B4-BE49-F238E27FC236}">
                <a16:creationId xmlns:a16="http://schemas.microsoft.com/office/drawing/2014/main" id="{3419C97D-9B5F-FF76-B0BC-E2A427441412}"/>
              </a:ext>
            </a:extLst>
          </p:cNvPr>
          <p:cNvSpPr>
            <a:spLocks noRot="1" noChangeArrowheads="1" noTextEdit="1"/>
          </p:cNvSpPr>
          <p:nvPr>
            <p:ph type="sldImg"/>
          </p:nvPr>
        </p:nvSpPr>
        <p:spPr>
          <a:xfrm>
            <a:off x="1144588" y="685800"/>
            <a:ext cx="4572000" cy="3429000"/>
          </a:xfrm>
          <a:ln/>
        </p:spPr>
      </p:sp>
      <p:sp>
        <p:nvSpPr>
          <p:cNvPr id="92163" name="Rectangle 3">
            <a:extLst>
              <a:ext uri="{FF2B5EF4-FFF2-40B4-BE49-F238E27FC236}">
                <a16:creationId xmlns:a16="http://schemas.microsoft.com/office/drawing/2014/main" id="{4C59E0FA-7B28-52DF-D2CB-E4A064AEF36A}"/>
              </a:ext>
            </a:extLst>
          </p:cNvPr>
          <p:cNvSpPr>
            <a:spLocks noGrp="1" noChangeArrowheads="1"/>
          </p:cNvSpPr>
          <p:nvPr>
            <p:ph type="body" idx="1"/>
          </p:nvPr>
        </p:nvSpPr>
        <p:spPr>
          <a:xfrm>
            <a:off x="914400" y="4343400"/>
            <a:ext cx="5029200" cy="4114800"/>
          </a:xfrm>
        </p:spPr>
        <p:txBody>
          <a:bodyPr/>
          <a:lstStyle/>
          <a:p>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B99A988-29CF-04C8-D395-479BE4A00B11}"/>
              </a:ext>
            </a:extLst>
          </p:cNvPr>
          <p:cNvSpPr>
            <a:spLocks noGrp="1" noChangeArrowheads="1"/>
          </p:cNvSpPr>
          <p:nvPr>
            <p:ph type="sldNum" sz="quarter" idx="5"/>
          </p:nvPr>
        </p:nvSpPr>
        <p:spPr>
          <a:ln/>
        </p:spPr>
        <p:txBody>
          <a:bodyPr/>
          <a:lstStyle/>
          <a:p>
            <a:fld id="{1638F1CA-B95A-4BA5-99D0-79EE1294C088}" type="slidenum">
              <a:rPr lang="en-US" altLang="en-US"/>
              <a:pPr/>
              <a:t>3</a:t>
            </a:fld>
            <a:endParaRPr lang="en-US" altLang="en-US"/>
          </a:p>
        </p:txBody>
      </p:sp>
      <p:sp>
        <p:nvSpPr>
          <p:cNvPr id="65538" name="Rectangle 2">
            <a:extLst>
              <a:ext uri="{FF2B5EF4-FFF2-40B4-BE49-F238E27FC236}">
                <a16:creationId xmlns:a16="http://schemas.microsoft.com/office/drawing/2014/main" id="{91B38B46-893E-D90A-525A-5CFCF1B959C2}"/>
              </a:ext>
            </a:extLst>
          </p:cNvPr>
          <p:cNvSpPr>
            <a:spLocks noRot="1" noChangeArrowheads="1" noTextEdit="1"/>
          </p:cNvSpPr>
          <p:nvPr>
            <p:ph type="sldImg"/>
          </p:nvPr>
        </p:nvSpPr>
        <p:spPr>
          <a:ln/>
        </p:spPr>
      </p:sp>
      <p:sp>
        <p:nvSpPr>
          <p:cNvPr id="65539" name="Rectangle 3">
            <a:extLst>
              <a:ext uri="{FF2B5EF4-FFF2-40B4-BE49-F238E27FC236}">
                <a16:creationId xmlns:a16="http://schemas.microsoft.com/office/drawing/2014/main" id="{865F9145-CE42-A49A-0BC6-F65E9C863FB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2148992-D54E-BBCC-106E-A1FEB827C390}"/>
              </a:ext>
            </a:extLst>
          </p:cNvPr>
          <p:cNvSpPr>
            <a:spLocks noGrp="1" noChangeArrowheads="1"/>
          </p:cNvSpPr>
          <p:nvPr>
            <p:ph type="sldNum" sz="quarter" idx="5"/>
          </p:nvPr>
        </p:nvSpPr>
        <p:spPr>
          <a:ln/>
        </p:spPr>
        <p:txBody>
          <a:bodyPr/>
          <a:lstStyle/>
          <a:p>
            <a:fld id="{A4AF5F93-F79C-4343-9DFD-A4A4BE9EE1D9}" type="slidenum">
              <a:rPr lang="en-US" altLang="en-US"/>
              <a:pPr/>
              <a:t>4</a:t>
            </a:fld>
            <a:endParaRPr lang="en-US" altLang="en-US"/>
          </a:p>
        </p:txBody>
      </p:sp>
      <p:sp>
        <p:nvSpPr>
          <p:cNvPr id="66562" name="Rectangle 2">
            <a:extLst>
              <a:ext uri="{FF2B5EF4-FFF2-40B4-BE49-F238E27FC236}">
                <a16:creationId xmlns:a16="http://schemas.microsoft.com/office/drawing/2014/main" id="{2067B7A1-5B24-3A73-D421-37DB768D3B97}"/>
              </a:ext>
            </a:extLst>
          </p:cNvPr>
          <p:cNvSpPr>
            <a:spLocks noRot="1" noChangeArrowheads="1" noTextEdit="1"/>
          </p:cNvSpPr>
          <p:nvPr>
            <p:ph type="sldImg"/>
          </p:nvPr>
        </p:nvSpPr>
        <p:spPr>
          <a:ln/>
        </p:spPr>
      </p:sp>
      <p:sp>
        <p:nvSpPr>
          <p:cNvPr id="66563" name="Rectangle 3">
            <a:extLst>
              <a:ext uri="{FF2B5EF4-FFF2-40B4-BE49-F238E27FC236}">
                <a16:creationId xmlns:a16="http://schemas.microsoft.com/office/drawing/2014/main" id="{6595BCFE-CC79-1ED0-7173-2044D027BB6E}"/>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C8AE6D-C2FB-1DC0-5068-DD1BDF0AE3A2}"/>
              </a:ext>
            </a:extLst>
          </p:cNvPr>
          <p:cNvSpPr>
            <a:spLocks noGrp="1" noChangeArrowheads="1"/>
          </p:cNvSpPr>
          <p:nvPr>
            <p:ph type="sldNum" sz="quarter" idx="5"/>
          </p:nvPr>
        </p:nvSpPr>
        <p:spPr>
          <a:ln/>
        </p:spPr>
        <p:txBody>
          <a:bodyPr/>
          <a:lstStyle/>
          <a:p>
            <a:fld id="{827245EE-FB55-4310-9F1A-B7537B1E910C}" type="slidenum">
              <a:rPr lang="en-US" altLang="en-US"/>
              <a:pPr/>
              <a:t>5</a:t>
            </a:fld>
            <a:endParaRPr lang="en-US" altLang="en-US"/>
          </a:p>
        </p:txBody>
      </p:sp>
      <p:sp>
        <p:nvSpPr>
          <p:cNvPr id="67586" name="Rectangle 2">
            <a:extLst>
              <a:ext uri="{FF2B5EF4-FFF2-40B4-BE49-F238E27FC236}">
                <a16:creationId xmlns:a16="http://schemas.microsoft.com/office/drawing/2014/main" id="{DC3E0A66-FAB1-F350-85A5-900E2C16F1CB}"/>
              </a:ext>
            </a:extLst>
          </p:cNvPr>
          <p:cNvSpPr>
            <a:spLocks noRot="1" noChangeArrowheads="1" noTextEdit="1"/>
          </p:cNvSpPr>
          <p:nvPr>
            <p:ph type="sldImg"/>
          </p:nvPr>
        </p:nvSpPr>
        <p:spPr>
          <a:ln/>
        </p:spPr>
      </p:sp>
      <p:sp>
        <p:nvSpPr>
          <p:cNvPr id="67587" name="Rectangle 3">
            <a:extLst>
              <a:ext uri="{FF2B5EF4-FFF2-40B4-BE49-F238E27FC236}">
                <a16:creationId xmlns:a16="http://schemas.microsoft.com/office/drawing/2014/main" id="{D9EB143A-2CDB-6AF2-8891-C653F9920FCD}"/>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591DD29-101F-E213-179B-BFBDD86B027E}"/>
              </a:ext>
            </a:extLst>
          </p:cNvPr>
          <p:cNvSpPr>
            <a:spLocks noGrp="1" noChangeArrowheads="1"/>
          </p:cNvSpPr>
          <p:nvPr>
            <p:ph type="sldNum" sz="quarter" idx="5"/>
          </p:nvPr>
        </p:nvSpPr>
        <p:spPr>
          <a:ln/>
        </p:spPr>
        <p:txBody>
          <a:bodyPr/>
          <a:lstStyle/>
          <a:p>
            <a:fld id="{8E6F09CB-6F8B-4F94-AA46-7E50DDDD0537}" type="slidenum">
              <a:rPr lang="en-US" altLang="en-US"/>
              <a:pPr/>
              <a:t>6</a:t>
            </a:fld>
            <a:endParaRPr lang="en-US" altLang="en-US"/>
          </a:p>
        </p:txBody>
      </p:sp>
      <p:sp>
        <p:nvSpPr>
          <p:cNvPr id="68610" name="Rectangle 2">
            <a:extLst>
              <a:ext uri="{FF2B5EF4-FFF2-40B4-BE49-F238E27FC236}">
                <a16:creationId xmlns:a16="http://schemas.microsoft.com/office/drawing/2014/main" id="{C4C56978-554C-4961-3177-441DB0692C03}"/>
              </a:ext>
            </a:extLst>
          </p:cNvPr>
          <p:cNvSpPr>
            <a:spLocks noRot="1" noChangeArrowheads="1" noTextEdit="1"/>
          </p:cNvSpPr>
          <p:nvPr>
            <p:ph type="sldImg"/>
          </p:nvPr>
        </p:nvSpPr>
        <p:spPr>
          <a:ln/>
        </p:spPr>
      </p:sp>
      <p:sp>
        <p:nvSpPr>
          <p:cNvPr id="68611" name="Rectangle 3">
            <a:extLst>
              <a:ext uri="{FF2B5EF4-FFF2-40B4-BE49-F238E27FC236}">
                <a16:creationId xmlns:a16="http://schemas.microsoft.com/office/drawing/2014/main" id="{E8BE94A1-E69F-3D53-95ED-7B1884E9435B}"/>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8338CD2-BA8D-9E6C-1AB1-6392AAC29293}"/>
              </a:ext>
            </a:extLst>
          </p:cNvPr>
          <p:cNvSpPr>
            <a:spLocks noGrp="1" noChangeArrowheads="1"/>
          </p:cNvSpPr>
          <p:nvPr>
            <p:ph type="sldNum" sz="quarter" idx="5"/>
          </p:nvPr>
        </p:nvSpPr>
        <p:spPr>
          <a:ln/>
        </p:spPr>
        <p:txBody>
          <a:bodyPr/>
          <a:lstStyle/>
          <a:p>
            <a:fld id="{55A0B31C-FDC1-401A-A660-6EB2F20ADA95}" type="slidenum">
              <a:rPr lang="en-US" altLang="en-US"/>
              <a:pPr/>
              <a:t>7</a:t>
            </a:fld>
            <a:endParaRPr lang="en-US" altLang="en-US"/>
          </a:p>
        </p:txBody>
      </p:sp>
      <p:sp>
        <p:nvSpPr>
          <p:cNvPr id="69634" name="Rectangle 2">
            <a:extLst>
              <a:ext uri="{FF2B5EF4-FFF2-40B4-BE49-F238E27FC236}">
                <a16:creationId xmlns:a16="http://schemas.microsoft.com/office/drawing/2014/main" id="{0906DA2B-CD81-EFD8-A6D3-A8145CF12174}"/>
              </a:ext>
            </a:extLst>
          </p:cNvPr>
          <p:cNvSpPr>
            <a:spLocks noRot="1" noChangeArrowheads="1" noTextEdit="1"/>
          </p:cNvSpPr>
          <p:nvPr>
            <p:ph type="sldImg"/>
          </p:nvPr>
        </p:nvSpPr>
        <p:spPr>
          <a:ln/>
        </p:spPr>
      </p:sp>
      <p:sp>
        <p:nvSpPr>
          <p:cNvPr id="69635" name="Rectangle 3">
            <a:extLst>
              <a:ext uri="{FF2B5EF4-FFF2-40B4-BE49-F238E27FC236}">
                <a16:creationId xmlns:a16="http://schemas.microsoft.com/office/drawing/2014/main" id="{5B3C6676-6823-B96F-FFDF-A083F31B9A50}"/>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F0B8784-939E-3D51-1ADA-C35CC3E6F7E2}"/>
              </a:ext>
            </a:extLst>
          </p:cNvPr>
          <p:cNvSpPr>
            <a:spLocks noGrp="1" noChangeArrowheads="1"/>
          </p:cNvSpPr>
          <p:nvPr>
            <p:ph type="sldNum" sz="quarter" idx="5"/>
          </p:nvPr>
        </p:nvSpPr>
        <p:spPr>
          <a:ln/>
        </p:spPr>
        <p:txBody>
          <a:bodyPr/>
          <a:lstStyle/>
          <a:p>
            <a:fld id="{8191FA6D-F652-4640-8EA7-B973EB33D74E}" type="slidenum">
              <a:rPr lang="en-US" altLang="en-US"/>
              <a:pPr/>
              <a:t>8</a:t>
            </a:fld>
            <a:endParaRPr lang="en-US" altLang="en-US"/>
          </a:p>
        </p:txBody>
      </p:sp>
      <p:sp>
        <p:nvSpPr>
          <p:cNvPr id="70658" name="Rectangle 2">
            <a:extLst>
              <a:ext uri="{FF2B5EF4-FFF2-40B4-BE49-F238E27FC236}">
                <a16:creationId xmlns:a16="http://schemas.microsoft.com/office/drawing/2014/main" id="{E9F14F9F-3C46-8B18-82DD-5A191EB21EBB}"/>
              </a:ext>
            </a:extLst>
          </p:cNvPr>
          <p:cNvSpPr>
            <a:spLocks noRot="1" noChangeArrowheads="1" noTextEdit="1"/>
          </p:cNvSpPr>
          <p:nvPr>
            <p:ph type="sldImg"/>
          </p:nvPr>
        </p:nvSpPr>
        <p:spPr>
          <a:ln/>
        </p:spPr>
      </p:sp>
      <p:sp>
        <p:nvSpPr>
          <p:cNvPr id="70659" name="Rectangle 3">
            <a:extLst>
              <a:ext uri="{FF2B5EF4-FFF2-40B4-BE49-F238E27FC236}">
                <a16:creationId xmlns:a16="http://schemas.microsoft.com/office/drawing/2014/main" id="{1A602A2E-5888-AB3C-592C-888B884127C4}"/>
              </a:ext>
            </a:extLst>
          </p:cNvPr>
          <p:cNvSpPr>
            <a:spLocks noGrp="1" noChangeArrowheads="1"/>
          </p:cNvSpPr>
          <p:nvPr>
            <p:ph type="body" idx="1"/>
          </p:nvPr>
        </p:nvSpPr>
        <p:spPr/>
        <p:txBody>
          <a:bodyPr/>
          <a:lstStyle/>
          <a:p>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5CE5D9F-A870-14E9-6E3E-CCB81F3B8985}"/>
              </a:ext>
            </a:extLst>
          </p:cNvPr>
          <p:cNvSpPr>
            <a:spLocks noGrp="1" noChangeArrowheads="1"/>
          </p:cNvSpPr>
          <p:nvPr>
            <p:ph type="sldNum" sz="quarter" idx="5"/>
          </p:nvPr>
        </p:nvSpPr>
        <p:spPr>
          <a:ln/>
        </p:spPr>
        <p:txBody>
          <a:bodyPr/>
          <a:lstStyle/>
          <a:p>
            <a:fld id="{C0A62A8F-A127-4478-8798-68B3C1229534}" type="slidenum">
              <a:rPr lang="en-US" altLang="en-US"/>
              <a:pPr/>
              <a:t>9</a:t>
            </a:fld>
            <a:endParaRPr lang="en-US" altLang="en-US"/>
          </a:p>
        </p:txBody>
      </p:sp>
      <p:sp>
        <p:nvSpPr>
          <p:cNvPr id="71682" name="Rectangle 2">
            <a:extLst>
              <a:ext uri="{FF2B5EF4-FFF2-40B4-BE49-F238E27FC236}">
                <a16:creationId xmlns:a16="http://schemas.microsoft.com/office/drawing/2014/main" id="{293EF75E-1029-2BDE-FC1C-8E31152749F0}"/>
              </a:ext>
            </a:extLst>
          </p:cNvPr>
          <p:cNvSpPr>
            <a:spLocks noRot="1" noChangeArrowheads="1" noTextEdit="1"/>
          </p:cNvSpPr>
          <p:nvPr>
            <p:ph type="sldImg"/>
          </p:nvPr>
        </p:nvSpPr>
        <p:spPr>
          <a:ln/>
        </p:spPr>
      </p:sp>
      <p:sp>
        <p:nvSpPr>
          <p:cNvPr id="71683" name="Rectangle 3">
            <a:extLst>
              <a:ext uri="{FF2B5EF4-FFF2-40B4-BE49-F238E27FC236}">
                <a16:creationId xmlns:a16="http://schemas.microsoft.com/office/drawing/2014/main" id="{4B83EDF9-9968-6B86-D935-E4FC31F311EA}"/>
              </a:ext>
            </a:extLst>
          </p:cNvPr>
          <p:cNvSpPr>
            <a:spLocks noGrp="1" noChangeArrowheads="1"/>
          </p:cNvSpPr>
          <p:nvPr>
            <p:ph type="body" idx="1"/>
          </p:nvPr>
        </p:nvSpPr>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id="{6A712742-8404-4DCC-FC69-74BCB811B880}"/>
              </a:ext>
            </a:extLst>
          </p:cNvPr>
          <p:cNvGrpSpPr>
            <a:grpSpLocks/>
          </p:cNvGrpSpPr>
          <p:nvPr/>
        </p:nvGrpSpPr>
        <p:grpSpPr bwMode="auto">
          <a:xfrm>
            <a:off x="0" y="0"/>
            <a:ext cx="9159875" cy="6858000"/>
            <a:chOff x="0" y="0"/>
            <a:chExt cx="5770" cy="4320"/>
          </a:xfrm>
        </p:grpSpPr>
        <p:sp>
          <p:nvSpPr>
            <p:cNvPr id="5123" name="Rectangle 3">
              <a:extLst>
                <a:ext uri="{FF2B5EF4-FFF2-40B4-BE49-F238E27FC236}">
                  <a16:creationId xmlns:a16="http://schemas.microsoft.com/office/drawing/2014/main" id="{24687868-9510-512C-96BD-E4DC1A629DFF}"/>
                </a:ext>
              </a:extLst>
            </p:cNvPr>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4" name="Rectangle 4">
              <a:extLst>
                <a:ext uri="{FF2B5EF4-FFF2-40B4-BE49-F238E27FC236}">
                  <a16:creationId xmlns:a16="http://schemas.microsoft.com/office/drawing/2014/main" id="{53A5C318-F99A-E67F-5C23-FCA417A0C65B}"/>
                </a:ext>
              </a:extLst>
            </p:cNvPr>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5" name="Rectangle 5">
              <a:extLst>
                <a:ext uri="{FF2B5EF4-FFF2-40B4-BE49-F238E27FC236}">
                  <a16:creationId xmlns:a16="http://schemas.microsoft.com/office/drawing/2014/main" id="{90C73C08-9BD0-6D3C-F819-D9CABC4DB92A}"/>
                </a:ext>
              </a:extLst>
            </p:cNvPr>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6" name="Rectangle 6">
              <a:extLst>
                <a:ext uri="{FF2B5EF4-FFF2-40B4-BE49-F238E27FC236}">
                  <a16:creationId xmlns:a16="http://schemas.microsoft.com/office/drawing/2014/main" id="{0702E5AF-A2A2-E95B-5A5A-B628869004C1}"/>
                </a:ext>
              </a:extLst>
            </p:cNvPr>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7" name="Rectangle 7">
              <a:extLst>
                <a:ext uri="{FF2B5EF4-FFF2-40B4-BE49-F238E27FC236}">
                  <a16:creationId xmlns:a16="http://schemas.microsoft.com/office/drawing/2014/main" id="{C67DDF9A-5584-193C-C1D5-68396E2CF415}"/>
                </a:ext>
              </a:extLst>
            </p:cNvPr>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8" name="Rectangle 8">
              <a:extLst>
                <a:ext uri="{FF2B5EF4-FFF2-40B4-BE49-F238E27FC236}">
                  <a16:creationId xmlns:a16="http://schemas.microsoft.com/office/drawing/2014/main" id="{7D8C2E36-E07D-D122-BDFB-B68EAB8A0019}"/>
                </a:ext>
              </a:extLst>
            </p:cNvPr>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29" name="Rectangle 9">
              <a:extLst>
                <a:ext uri="{FF2B5EF4-FFF2-40B4-BE49-F238E27FC236}">
                  <a16:creationId xmlns:a16="http://schemas.microsoft.com/office/drawing/2014/main" id="{F2896D23-F33A-0113-6AD6-7319A07B0974}"/>
                </a:ext>
              </a:extLst>
            </p:cNvPr>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30" name="Rectangle 10">
              <a:extLst>
                <a:ext uri="{FF2B5EF4-FFF2-40B4-BE49-F238E27FC236}">
                  <a16:creationId xmlns:a16="http://schemas.microsoft.com/office/drawing/2014/main" id="{C4D40D4E-6331-3068-1113-09E2A1E6377C}"/>
                </a:ext>
              </a:extLst>
            </p:cNvPr>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31" name="Rectangle 11">
              <a:extLst>
                <a:ext uri="{FF2B5EF4-FFF2-40B4-BE49-F238E27FC236}">
                  <a16:creationId xmlns:a16="http://schemas.microsoft.com/office/drawing/2014/main" id="{CFCC43F9-C4D2-3679-62F0-294EED84E101}"/>
                </a:ext>
              </a:extLst>
            </p:cNvPr>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32" name="Rectangle 12">
              <a:extLst>
                <a:ext uri="{FF2B5EF4-FFF2-40B4-BE49-F238E27FC236}">
                  <a16:creationId xmlns:a16="http://schemas.microsoft.com/office/drawing/2014/main" id="{0E222FD0-EE04-4310-0434-6B8C50D5E284}"/>
                </a:ext>
              </a:extLst>
            </p:cNvPr>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33" name="Rectangle 13">
              <a:extLst>
                <a:ext uri="{FF2B5EF4-FFF2-40B4-BE49-F238E27FC236}">
                  <a16:creationId xmlns:a16="http://schemas.microsoft.com/office/drawing/2014/main" id="{9A4E9843-1224-9D73-E8B5-775EB8D92F99}"/>
                </a:ext>
              </a:extLst>
            </p:cNvPr>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34" name="Rectangle 14">
              <a:extLst>
                <a:ext uri="{FF2B5EF4-FFF2-40B4-BE49-F238E27FC236}">
                  <a16:creationId xmlns:a16="http://schemas.microsoft.com/office/drawing/2014/main" id="{8770C556-AAB6-AC8B-D989-A47E67741A05}"/>
                </a:ext>
              </a:extLst>
            </p:cNvPr>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35" name="Rectangle 15">
              <a:extLst>
                <a:ext uri="{FF2B5EF4-FFF2-40B4-BE49-F238E27FC236}">
                  <a16:creationId xmlns:a16="http://schemas.microsoft.com/office/drawing/2014/main" id="{D16BC485-5450-32BF-31BC-529EE2B74B60}"/>
                </a:ext>
              </a:extLst>
            </p:cNvPr>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36" name="Rectangle 16">
              <a:extLst>
                <a:ext uri="{FF2B5EF4-FFF2-40B4-BE49-F238E27FC236}">
                  <a16:creationId xmlns:a16="http://schemas.microsoft.com/office/drawing/2014/main" id="{C1F76EF4-9BD2-69D7-72F0-F19012290118}"/>
                </a:ext>
              </a:extLst>
            </p:cNvPr>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37" name="Rectangle 17">
              <a:extLst>
                <a:ext uri="{FF2B5EF4-FFF2-40B4-BE49-F238E27FC236}">
                  <a16:creationId xmlns:a16="http://schemas.microsoft.com/office/drawing/2014/main" id="{2D5762FB-976D-B5D8-A01F-3342B1C3E606}"/>
                </a:ext>
              </a:extLst>
            </p:cNvPr>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38" name="Rectangle 18">
              <a:extLst>
                <a:ext uri="{FF2B5EF4-FFF2-40B4-BE49-F238E27FC236}">
                  <a16:creationId xmlns:a16="http://schemas.microsoft.com/office/drawing/2014/main" id="{2F67F7BF-23A8-93D8-3D53-AB1E7E47D87F}"/>
                </a:ext>
              </a:extLst>
            </p:cNvPr>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39" name="Rectangle 19">
              <a:extLst>
                <a:ext uri="{FF2B5EF4-FFF2-40B4-BE49-F238E27FC236}">
                  <a16:creationId xmlns:a16="http://schemas.microsoft.com/office/drawing/2014/main" id="{491510B9-1B8C-1369-5DD9-159ACF81C2D5}"/>
                </a:ext>
              </a:extLst>
            </p:cNvPr>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40" name="Rectangle 20">
              <a:extLst>
                <a:ext uri="{FF2B5EF4-FFF2-40B4-BE49-F238E27FC236}">
                  <a16:creationId xmlns:a16="http://schemas.microsoft.com/office/drawing/2014/main" id="{9DEA5FE1-805B-C261-D83A-BBDA618EF57A}"/>
                </a:ext>
              </a:extLst>
            </p:cNvPr>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41" name="Rectangle 21">
              <a:extLst>
                <a:ext uri="{FF2B5EF4-FFF2-40B4-BE49-F238E27FC236}">
                  <a16:creationId xmlns:a16="http://schemas.microsoft.com/office/drawing/2014/main" id="{F1342F7D-7E58-7018-5829-FDE260558F33}"/>
                </a:ext>
              </a:extLst>
            </p:cNvPr>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5142" name="Freeform 22">
              <a:extLst>
                <a:ext uri="{FF2B5EF4-FFF2-40B4-BE49-F238E27FC236}">
                  <a16:creationId xmlns:a16="http://schemas.microsoft.com/office/drawing/2014/main" id="{5FD09388-C169-03FF-C373-D6DA2EA2918C}"/>
                </a:ext>
              </a:extLst>
            </p:cNvPr>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endParaRPr lang="en-GB"/>
            </a:p>
          </p:txBody>
        </p:sp>
        <p:sp>
          <p:nvSpPr>
            <p:cNvPr id="5143" name="Freeform 23">
              <a:extLst>
                <a:ext uri="{FF2B5EF4-FFF2-40B4-BE49-F238E27FC236}">
                  <a16:creationId xmlns:a16="http://schemas.microsoft.com/office/drawing/2014/main" id="{72C124A2-5283-E518-AB25-48A581DC503F}"/>
                </a:ext>
              </a:extLst>
            </p:cNvPr>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grpSp>
      <p:sp>
        <p:nvSpPr>
          <p:cNvPr id="5144" name="Rectangle 24">
            <a:extLst>
              <a:ext uri="{FF2B5EF4-FFF2-40B4-BE49-F238E27FC236}">
                <a16:creationId xmlns:a16="http://schemas.microsoft.com/office/drawing/2014/main" id="{1FD92405-401A-B7FC-5398-413DC69B3FFC}"/>
              </a:ext>
            </a:extLst>
          </p:cNvPr>
          <p:cNvSpPr>
            <a:spLocks noGrp="1" noChangeArrowheads="1"/>
          </p:cNvSpPr>
          <p:nvPr>
            <p:ph type="ctrTitle" sz="quarter"/>
          </p:nvPr>
        </p:nvSpPr>
        <p:spPr>
          <a:xfrm>
            <a:off x="685800" y="1600200"/>
            <a:ext cx="7772400" cy="1828800"/>
          </a:xfrm>
        </p:spPr>
        <p:txBody>
          <a:bodyPr/>
          <a:lstStyle>
            <a:lvl1pPr>
              <a:defRPr sz="4800"/>
            </a:lvl1pPr>
          </a:lstStyle>
          <a:p>
            <a:pPr lvl="0"/>
            <a:r>
              <a:rPr lang="en-US" altLang="en-US" noProof="0"/>
              <a:t>Click to edit Master title style</a:t>
            </a:r>
          </a:p>
        </p:txBody>
      </p:sp>
      <p:sp>
        <p:nvSpPr>
          <p:cNvPr id="5145" name="Rectangle 25">
            <a:extLst>
              <a:ext uri="{FF2B5EF4-FFF2-40B4-BE49-F238E27FC236}">
                <a16:creationId xmlns:a16="http://schemas.microsoft.com/office/drawing/2014/main" id="{EE915D11-EBCF-3E8F-4037-D19AB776E2FD}"/>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5146" name="Rectangle 26">
            <a:extLst>
              <a:ext uri="{FF2B5EF4-FFF2-40B4-BE49-F238E27FC236}">
                <a16:creationId xmlns:a16="http://schemas.microsoft.com/office/drawing/2014/main" id="{EBE48244-D0A5-06BF-A6D0-D0DAD0D37247}"/>
              </a:ext>
            </a:extLst>
          </p:cNvPr>
          <p:cNvSpPr>
            <a:spLocks noGrp="1" noChangeArrowheads="1"/>
          </p:cNvSpPr>
          <p:nvPr>
            <p:ph type="dt" sz="quarter" idx="2"/>
          </p:nvPr>
        </p:nvSpPr>
        <p:spPr>
          <a:xfrm>
            <a:off x="457200" y="6243638"/>
            <a:ext cx="2133600" cy="457200"/>
          </a:xfrm>
        </p:spPr>
        <p:txBody>
          <a:bodyPr/>
          <a:lstStyle>
            <a:lvl1pPr>
              <a:defRPr/>
            </a:lvl1pPr>
          </a:lstStyle>
          <a:p>
            <a:endParaRPr lang="en-US" altLang="en-US"/>
          </a:p>
        </p:txBody>
      </p:sp>
      <p:sp>
        <p:nvSpPr>
          <p:cNvPr id="5147" name="Rectangle 27">
            <a:extLst>
              <a:ext uri="{FF2B5EF4-FFF2-40B4-BE49-F238E27FC236}">
                <a16:creationId xmlns:a16="http://schemas.microsoft.com/office/drawing/2014/main" id="{AC031461-E2D0-E572-880E-CB8DE93E526C}"/>
              </a:ext>
            </a:extLst>
          </p:cNvPr>
          <p:cNvSpPr>
            <a:spLocks noGrp="1" noChangeArrowheads="1"/>
          </p:cNvSpPr>
          <p:nvPr>
            <p:ph type="ftr" sz="quarter" idx="3"/>
          </p:nvPr>
        </p:nvSpPr>
        <p:spPr/>
        <p:txBody>
          <a:bodyPr/>
          <a:lstStyle>
            <a:lvl1pPr>
              <a:defRPr/>
            </a:lvl1pPr>
          </a:lstStyle>
          <a:p>
            <a:r>
              <a:rPr lang="en-US" altLang="en-US"/>
              <a:t>Christmas Around the World</a:t>
            </a:r>
          </a:p>
        </p:txBody>
      </p:sp>
      <p:sp>
        <p:nvSpPr>
          <p:cNvPr id="5148" name="Rectangle 28">
            <a:extLst>
              <a:ext uri="{FF2B5EF4-FFF2-40B4-BE49-F238E27FC236}">
                <a16:creationId xmlns:a16="http://schemas.microsoft.com/office/drawing/2014/main" id="{843C2C12-BC36-7D5E-D208-E83E0E811986}"/>
              </a:ext>
            </a:extLst>
          </p:cNvPr>
          <p:cNvSpPr>
            <a:spLocks noGrp="1" noChangeArrowheads="1"/>
          </p:cNvSpPr>
          <p:nvPr>
            <p:ph type="sldNum" sz="quarter" idx="4"/>
          </p:nvPr>
        </p:nvSpPr>
        <p:spPr/>
        <p:txBody>
          <a:bodyPr/>
          <a:lstStyle>
            <a:lvl1pPr>
              <a:defRPr/>
            </a:lvl1pPr>
          </a:lstStyle>
          <a:p>
            <a:fld id="{20B5DAAD-1E72-4213-953F-DCBE8DA18BD9}"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38F87-3E04-FBAC-8F96-187DEAEAAC3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6A0E3F-CEE1-A594-EBE4-ABE796B185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261AB328-6A5D-2356-8A6D-A50C4DC55826}"/>
              </a:ext>
            </a:extLst>
          </p:cNvPr>
          <p:cNvSpPr>
            <a:spLocks noGrp="1"/>
          </p:cNvSpPr>
          <p:nvPr>
            <p:ph type="ftr" sz="quarter" idx="10"/>
          </p:nvPr>
        </p:nvSpPr>
        <p:spPr/>
        <p:txBody>
          <a:bodyPr/>
          <a:lstStyle>
            <a:lvl1pPr>
              <a:defRPr/>
            </a:lvl1pPr>
          </a:lstStyle>
          <a:p>
            <a:r>
              <a:rPr lang="en-US" altLang="en-US"/>
              <a:t>Christmas Around the World</a:t>
            </a:r>
          </a:p>
        </p:txBody>
      </p:sp>
      <p:sp>
        <p:nvSpPr>
          <p:cNvPr id="5" name="Slide Number Placeholder 4">
            <a:extLst>
              <a:ext uri="{FF2B5EF4-FFF2-40B4-BE49-F238E27FC236}">
                <a16:creationId xmlns:a16="http://schemas.microsoft.com/office/drawing/2014/main" id="{8BF5F95F-B583-9506-9A46-F93BDC7D0C82}"/>
              </a:ext>
            </a:extLst>
          </p:cNvPr>
          <p:cNvSpPr>
            <a:spLocks noGrp="1"/>
          </p:cNvSpPr>
          <p:nvPr>
            <p:ph type="sldNum" sz="quarter" idx="11"/>
          </p:nvPr>
        </p:nvSpPr>
        <p:spPr/>
        <p:txBody>
          <a:bodyPr/>
          <a:lstStyle>
            <a:lvl1pPr>
              <a:defRPr/>
            </a:lvl1pPr>
          </a:lstStyle>
          <a:p>
            <a:fld id="{53D3F0EE-6BC6-40E3-BF00-3C16C9711C1E}" type="slidenum">
              <a:rPr lang="en-US" altLang="en-US"/>
              <a:pPr/>
              <a:t>‹#›</a:t>
            </a:fld>
            <a:endParaRPr lang="en-US" altLang="en-US"/>
          </a:p>
        </p:txBody>
      </p:sp>
      <p:sp>
        <p:nvSpPr>
          <p:cNvPr id="6" name="Date Placeholder 5">
            <a:extLst>
              <a:ext uri="{FF2B5EF4-FFF2-40B4-BE49-F238E27FC236}">
                <a16:creationId xmlns:a16="http://schemas.microsoft.com/office/drawing/2014/main" id="{236FD998-F250-4E57-9DAF-283E6F0223F6}"/>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9223723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7CE8A4-80DA-6DDE-5201-3F8991D3F983}"/>
              </a:ext>
            </a:extLst>
          </p:cNvPr>
          <p:cNvSpPr>
            <a:spLocks noGrp="1"/>
          </p:cNvSpPr>
          <p:nvPr>
            <p:ph type="title" orient="vert"/>
          </p:nvPr>
        </p:nvSpPr>
        <p:spPr>
          <a:xfrm>
            <a:off x="6629400" y="277813"/>
            <a:ext cx="2057400" cy="5853112"/>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EA4F5C4-BF20-7504-C829-79EFD9DA3FDE}"/>
              </a:ext>
            </a:extLst>
          </p:cNvPr>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2A591A54-EA0F-A24B-CD43-71EAF5C2CB85}"/>
              </a:ext>
            </a:extLst>
          </p:cNvPr>
          <p:cNvSpPr>
            <a:spLocks noGrp="1"/>
          </p:cNvSpPr>
          <p:nvPr>
            <p:ph type="ftr" sz="quarter" idx="10"/>
          </p:nvPr>
        </p:nvSpPr>
        <p:spPr/>
        <p:txBody>
          <a:bodyPr/>
          <a:lstStyle>
            <a:lvl1pPr>
              <a:defRPr/>
            </a:lvl1pPr>
          </a:lstStyle>
          <a:p>
            <a:r>
              <a:rPr lang="en-US" altLang="en-US"/>
              <a:t>Christmas Around the World</a:t>
            </a:r>
          </a:p>
        </p:txBody>
      </p:sp>
      <p:sp>
        <p:nvSpPr>
          <p:cNvPr id="5" name="Slide Number Placeholder 4">
            <a:extLst>
              <a:ext uri="{FF2B5EF4-FFF2-40B4-BE49-F238E27FC236}">
                <a16:creationId xmlns:a16="http://schemas.microsoft.com/office/drawing/2014/main" id="{F4F5ABCF-0DFF-1FB3-C849-8B541368609B}"/>
              </a:ext>
            </a:extLst>
          </p:cNvPr>
          <p:cNvSpPr>
            <a:spLocks noGrp="1"/>
          </p:cNvSpPr>
          <p:nvPr>
            <p:ph type="sldNum" sz="quarter" idx="11"/>
          </p:nvPr>
        </p:nvSpPr>
        <p:spPr/>
        <p:txBody>
          <a:bodyPr/>
          <a:lstStyle>
            <a:lvl1pPr>
              <a:defRPr/>
            </a:lvl1pPr>
          </a:lstStyle>
          <a:p>
            <a:fld id="{0587E0BD-5AA5-4712-BFDA-C03D3E5A2C90}" type="slidenum">
              <a:rPr lang="en-US" altLang="en-US"/>
              <a:pPr/>
              <a:t>‹#›</a:t>
            </a:fld>
            <a:endParaRPr lang="en-US" altLang="en-US"/>
          </a:p>
        </p:txBody>
      </p:sp>
      <p:sp>
        <p:nvSpPr>
          <p:cNvPr id="6" name="Date Placeholder 5">
            <a:extLst>
              <a:ext uri="{FF2B5EF4-FFF2-40B4-BE49-F238E27FC236}">
                <a16:creationId xmlns:a16="http://schemas.microsoft.com/office/drawing/2014/main" id="{974F044E-BF11-E811-48A7-38AA453259B4}"/>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32353041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FF0C4-C4DE-C6D4-C93B-FDE670956BA3}"/>
              </a:ext>
            </a:extLst>
          </p:cNvPr>
          <p:cNvSpPr>
            <a:spLocks noGrp="1"/>
          </p:cNvSpPr>
          <p:nvPr>
            <p:ph type="title" sz="quarter"/>
          </p:nvPr>
        </p:nvSpPr>
        <p:spPr>
          <a:xfrm>
            <a:off x="457200" y="277813"/>
            <a:ext cx="8229600" cy="1139825"/>
          </a:xfr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8384920-E957-2FFD-0630-5F983B15C87F}"/>
              </a:ext>
            </a:extLst>
          </p:cNvPr>
          <p:cNvSpPr>
            <a:spLocks noGrp="1"/>
          </p:cNvSpPr>
          <p:nvPr>
            <p:ph sz="quarter" idx="1"/>
          </p:nvPr>
        </p:nvSpPr>
        <p:spPr>
          <a:xfrm>
            <a:off x="457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BC91494-321A-7A0E-6867-16C8F2879DC6}"/>
              </a:ext>
            </a:extLst>
          </p:cNvPr>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a:extLst>
              <a:ext uri="{FF2B5EF4-FFF2-40B4-BE49-F238E27FC236}">
                <a16:creationId xmlns:a16="http://schemas.microsoft.com/office/drawing/2014/main" id="{2BF7E794-47C0-75CC-1CC5-F9E799211866}"/>
              </a:ext>
            </a:extLst>
          </p:cNvPr>
          <p:cNvSpPr>
            <a:spLocks noGrp="1"/>
          </p:cNvSpPr>
          <p:nvPr>
            <p:ph sz="quarter" idx="3"/>
          </p:nvPr>
        </p:nvSpPr>
        <p:spPr>
          <a:xfrm>
            <a:off x="457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Content Placeholder 5">
            <a:extLst>
              <a:ext uri="{FF2B5EF4-FFF2-40B4-BE49-F238E27FC236}">
                <a16:creationId xmlns:a16="http://schemas.microsoft.com/office/drawing/2014/main" id="{204D2159-8C70-0B4C-320F-0098A5435394}"/>
              </a:ext>
            </a:extLst>
          </p:cNvPr>
          <p:cNvSpPr>
            <a:spLocks noGrp="1"/>
          </p:cNvSpPr>
          <p:nvPr>
            <p:ph sz="quarter" idx="4"/>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a:extLst>
              <a:ext uri="{FF2B5EF4-FFF2-40B4-BE49-F238E27FC236}">
                <a16:creationId xmlns:a16="http://schemas.microsoft.com/office/drawing/2014/main" id="{CDF20802-BBF6-177B-137D-9880FAF60D12}"/>
              </a:ext>
            </a:extLst>
          </p:cNvPr>
          <p:cNvSpPr>
            <a:spLocks noGrp="1"/>
          </p:cNvSpPr>
          <p:nvPr>
            <p:ph type="ftr" sz="quarter" idx="10"/>
          </p:nvPr>
        </p:nvSpPr>
        <p:spPr>
          <a:xfrm>
            <a:off x="3124200" y="6248400"/>
            <a:ext cx="2895600" cy="457200"/>
          </a:xfrm>
        </p:spPr>
        <p:txBody>
          <a:bodyPr/>
          <a:lstStyle>
            <a:lvl1pPr>
              <a:defRPr/>
            </a:lvl1pPr>
          </a:lstStyle>
          <a:p>
            <a:r>
              <a:rPr lang="en-US" altLang="en-US"/>
              <a:t>Christmas Around the World</a:t>
            </a:r>
          </a:p>
        </p:txBody>
      </p:sp>
      <p:sp>
        <p:nvSpPr>
          <p:cNvPr id="8" name="Slide Number Placeholder 7">
            <a:extLst>
              <a:ext uri="{FF2B5EF4-FFF2-40B4-BE49-F238E27FC236}">
                <a16:creationId xmlns:a16="http://schemas.microsoft.com/office/drawing/2014/main" id="{C5FE2D53-520D-C851-5103-3061E456EB53}"/>
              </a:ext>
            </a:extLst>
          </p:cNvPr>
          <p:cNvSpPr>
            <a:spLocks noGrp="1"/>
          </p:cNvSpPr>
          <p:nvPr>
            <p:ph type="sldNum" sz="quarter" idx="11"/>
          </p:nvPr>
        </p:nvSpPr>
        <p:spPr>
          <a:xfrm>
            <a:off x="6553200" y="6243638"/>
            <a:ext cx="2133600" cy="457200"/>
          </a:xfrm>
        </p:spPr>
        <p:txBody>
          <a:bodyPr/>
          <a:lstStyle>
            <a:lvl1pPr>
              <a:defRPr/>
            </a:lvl1pPr>
          </a:lstStyle>
          <a:p>
            <a:fld id="{D0187393-2FA3-4F91-996C-C2DFD5B48DB6}" type="slidenum">
              <a:rPr lang="en-US" altLang="en-US"/>
              <a:pPr/>
              <a:t>‹#›</a:t>
            </a:fld>
            <a:endParaRPr lang="en-US" altLang="en-US"/>
          </a:p>
        </p:txBody>
      </p:sp>
      <p:sp>
        <p:nvSpPr>
          <p:cNvPr id="9" name="Date Placeholder 8">
            <a:extLst>
              <a:ext uri="{FF2B5EF4-FFF2-40B4-BE49-F238E27FC236}">
                <a16:creationId xmlns:a16="http://schemas.microsoft.com/office/drawing/2014/main" id="{10AAAD91-C5DB-B43A-4358-4B5CB7CDE67A}"/>
              </a:ext>
            </a:extLst>
          </p:cNvPr>
          <p:cNvSpPr>
            <a:spLocks noGrp="1"/>
          </p:cNvSpPr>
          <p:nvPr>
            <p:ph type="dt" sz="half" idx="12"/>
          </p:nvPr>
        </p:nvSpPr>
        <p:spPr>
          <a:xfrm>
            <a:off x="457200" y="6248400"/>
            <a:ext cx="2133600" cy="457200"/>
          </a:xfrm>
        </p:spPr>
        <p:txBody>
          <a:bodyPr/>
          <a:lstStyle>
            <a:lvl1pPr>
              <a:defRPr/>
            </a:lvl1pPr>
          </a:lstStyle>
          <a:p>
            <a:endParaRPr lang="en-US" altLang="en-US"/>
          </a:p>
        </p:txBody>
      </p:sp>
    </p:spTree>
    <p:extLst>
      <p:ext uri="{BB962C8B-B14F-4D97-AF65-F5344CB8AC3E}">
        <p14:creationId xmlns:p14="http://schemas.microsoft.com/office/powerpoint/2010/main" val="3054674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345AB-EF7A-104C-FFFE-8B9C71801113}"/>
              </a:ext>
            </a:extLst>
          </p:cNvPr>
          <p:cNvSpPr>
            <a:spLocks noGrp="1"/>
          </p:cNvSpPr>
          <p:nvPr>
            <p:ph type="title"/>
          </p:nvPr>
        </p:nvSpPr>
        <p:spPr>
          <a:xfrm>
            <a:off x="457200" y="277813"/>
            <a:ext cx="8229600" cy="1139825"/>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94F8EE5-6E40-D43D-D7EF-0E5417EEAA24}"/>
              </a:ext>
            </a:extLst>
          </p:cNvPr>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90AFB65-2D19-8C15-BE6C-1086F6A8F7D7}"/>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3AED9F4E-4B1D-A2AF-415D-C80F012F5D3A}"/>
              </a:ext>
            </a:extLst>
          </p:cNvPr>
          <p:cNvSpPr>
            <a:spLocks noGrp="1"/>
          </p:cNvSpPr>
          <p:nvPr>
            <p:ph type="ftr" sz="quarter" idx="10"/>
          </p:nvPr>
        </p:nvSpPr>
        <p:spPr>
          <a:xfrm>
            <a:off x="3124200" y="6248400"/>
            <a:ext cx="2895600" cy="457200"/>
          </a:xfrm>
        </p:spPr>
        <p:txBody>
          <a:bodyPr/>
          <a:lstStyle>
            <a:lvl1pPr>
              <a:defRPr/>
            </a:lvl1pPr>
          </a:lstStyle>
          <a:p>
            <a:r>
              <a:rPr lang="en-US" altLang="en-US"/>
              <a:t>Christmas Around the World</a:t>
            </a:r>
          </a:p>
        </p:txBody>
      </p:sp>
      <p:sp>
        <p:nvSpPr>
          <p:cNvPr id="6" name="Slide Number Placeholder 5">
            <a:extLst>
              <a:ext uri="{FF2B5EF4-FFF2-40B4-BE49-F238E27FC236}">
                <a16:creationId xmlns:a16="http://schemas.microsoft.com/office/drawing/2014/main" id="{2E61B751-D7F0-9D6B-30B2-FF0F23AFDF59}"/>
              </a:ext>
            </a:extLst>
          </p:cNvPr>
          <p:cNvSpPr>
            <a:spLocks noGrp="1"/>
          </p:cNvSpPr>
          <p:nvPr>
            <p:ph type="sldNum" sz="quarter" idx="11"/>
          </p:nvPr>
        </p:nvSpPr>
        <p:spPr>
          <a:xfrm>
            <a:off x="6553200" y="6243638"/>
            <a:ext cx="2133600" cy="457200"/>
          </a:xfrm>
        </p:spPr>
        <p:txBody>
          <a:bodyPr/>
          <a:lstStyle>
            <a:lvl1pPr>
              <a:defRPr/>
            </a:lvl1pPr>
          </a:lstStyle>
          <a:p>
            <a:fld id="{C8B6C760-22E4-4DF3-A7D5-7C919847713D}" type="slidenum">
              <a:rPr lang="en-US" altLang="en-US"/>
              <a:pPr/>
              <a:t>‹#›</a:t>
            </a:fld>
            <a:endParaRPr lang="en-US" altLang="en-US"/>
          </a:p>
        </p:txBody>
      </p:sp>
      <p:sp>
        <p:nvSpPr>
          <p:cNvPr id="7" name="Date Placeholder 6">
            <a:extLst>
              <a:ext uri="{FF2B5EF4-FFF2-40B4-BE49-F238E27FC236}">
                <a16:creationId xmlns:a16="http://schemas.microsoft.com/office/drawing/2014/main" id="{68F45BEC-262D-13A8-21C6-ADB0103F95D1}"/>
              </a:ext>
            </a:extLst>
          </p:cNvPr>
          <p:cNvSpPr>
            <a:spLocks noGrp="1"/>
          </p:cNvSpPr>
          <p:nvPr>
            <p:ph type="dt" sz="half" idx="12"/>
          </p:nvPr>
        </p:nvSpPr>
        <p:spPr>
          <a:xfrm>
            <a:off x="457200" y="6248400"/>
            <a:ext cx="2133600" cy="457200"/>
          </a:xfrm>
        </p:spPr>
        <p:txBody>
          <a:bodyPr/>
          <a:lstStyle>
            <a:lvl1pPr>
              <a:defRPr/>
            </a:lvl1pPr>
          </a:lstStyle>
          <a:p>
            <a:endParaRPr lang="en-US" altLang="en-US"/>
          </a:p>
        </p:txBody>
      </p:sp>
    </p:spTree>
    <p:extLst>
      <p:ext uri="{BB962C8B-B14F-4D97-AF65-F5344CB8AC3E}">
        <p14:creationId xmlns:p14="http://schemas.microsoft.com/office/powerpoint/2010/main" val="182789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D4177-219C-A27F-3BA7-A4E504AB35B2}"/>
              </a:ext>
            </a:extLst>
          </p:cNvPr>
          <p:cNvSpPr>
            <a:spLocks noGrp="1"/>
          </p:cNvSpPr>
          <p:nvPr>
            <p:ph type="title"/>
          </p:nvPr>
        </p:nvSpPr>
        <p:spPr>
          <a:xfrm>
            <a:off x="457200" y="277813"/>
            <a:ext cx="8229600" cy="1139825"/>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8F69AD4-0B14-1CAA-ED63-22139E0B1CFE}"/>
              </a:ext>
            </a:extLst>
          </p:cNvPr>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5DE856C-E585-2D59-1A36-6DCC7D3186EC}"/>
              </a:ext>
            </a:extLst>
          </p:cNvPr>
          <p:cNvSpPr>
            <a:spLocks noGrp="1"/>
          </p:cNvSpPr>
          <p:nvPr>
            <p:ph sz="quarter" idx="2"/>
          </p:nvPr>
        </p:nvSpPr>
        <p:spPr>
          <a:xfrm>
            <a:off x="4648200" y="1600200"/>
            <a:ext cx="40386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Content Placeholder 4">
            <a:extLst>
              <a:ext uri="{FF2B5EF4-FFF2-40B4-BE49-F238E27FC236}">
                <a16:creationId xmlns:a16="http://schemas.microsoft.com/office/drawing/2014/main" id="{B5721ED5-C9D3-A20A-3F02-CFCDD1BB7CC5}"/>
              </a:ext>
            </a:extLst>
          </p:cNvPr>
          <p:cNvSpPr>
            <a:spLocks noGrp="1"/>
          </p:cNvSpPr>
          <p:nvPr>
            <p:ph sz="quarter" idx="3"/>
          </p:nvPr>
        </p:nvSpPr>
        <p:spPr>
          <a:xfrm>
            <a:off x="4648200" y="3941763"/>
            <a:ext cx="40386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a:extLst>
              <a:ext uri="{FF2B5EF4-FFF2-40B4-BE49-F238E27FC236}">
                <a16:creationId xmlns:a16="http://schemas.microsoft.com/office/drawing/2014/main" id="{D406B16C-A693-36EE-31E6-46AEFEA9B5B3}"/>
              </a:ext>
            </a:extLst>
          </p:cNvPr>
          <p:cNvSpPr>
            <a:spLocks noGrp="1"/>
          </p:cNvSpPr>
          <p:nvPr>
            <p:ph type="ftr" sz="quarter" idx="10"/>
          </p:nvPr>
        </p:nvSpPr>
        <p:spPr>
          <a:xfrm>
            <a:off x="3124200" y="6248400"/>
            <a:ext cx="2895600" cy="457200"/>
          </a:xfrm>
        </p:spPr>
        <p:txBody>
          <a:bodyPr/>
          <a:lstStyle>
            <a:lvl1pPr>
              <a:defRPr/>
            </a:lvl1pPr>
          </a:lstStyle>
          <a:p>
            <a:r>
              <a:rPr lang="en-US" altLang="en-US"/>
              <a:t>Christmas Around the World</a:t>
            </a:r>
          </a:p>
        </p:txBody>
      </p:sp>
      <p:sp>
        <p:nvSpPr>
          <p:cNvPr id="7" name="Slide Number Placeholder 6">
            <a:extLst>
              <a:ext uri="{FF2B5EF4-FFF2-40B4-BE49-F238E27FC236}">
                <a16:creationId xmlns:a16="http://schemas.microsoft.com/office/drawing/2014/main" id="{90C34105-F50F-963A-A4A3-78630B1C3EA8}"/>
              </a:ext>
            </a:extLst>
          </p:cNvPr>
          <p:cNvSpPr>
            <a:spLocks noGrp="1"/>
          </p:cNvSpPr>
          <p:nvPr>
            <p:ph type="sldNum" sz="quarter" idx="11"/>
          </p:nvPr>
        </p:nvSpPr>
        <p:spPr>
          <a:xfrm>
            <a:off x="6553200" y="6243638"/>
            <a:ext cx="2133600" cy="457200"/>
          </a:xfrm>
        </p:spPr>
        <p:txBody>
          <a:bodyPr/>
          <a:lstStyle>
            <a:lvl1pPr>
              <a:defRPr/>
            </a:lvl1pPr>
          </a:lstStyle>
          <a:p>
            <a:fld id="{F1458B69-75E7-4A5B-AE23-83227D4C9AC6}" type="slidenum">
              <a:rPr lang="en-US" altLang="en-US"/>
              <a:pPr/>
              <a:t>‹#›</a:t>
            </a:fld>
            <a:endParaRPr lang="en-US" altLang="en-US"/>
          </a:p>
        </p:txBody>
      </p:sp>
      <p:sp>
        <p:nvSpPr>
          <p:cNvPr id="8" name="Date Placeholder 7">
            <a:extLst>
              <a:ext uri="{FF2B5EF4-FFF2-40B4-BE49-F238E27FC236}">
                <a16:creationId xmlns:a16="http://schemas.microsoft.com/office/drawing/2014/main" id="{94D5A7D7-E954-AFC9-C0EC-43FFB541B1A0}"/>
              </a:ext>
            </a:extLst>
          </p:cNvPr>
          <p:cNvSpPr>
            <a:spLocks noGrp="1"/>
          </p:cNvSpPr>
          <p:nvPr>
            <p:ph type="dt" sz="half" idx="12"/>
          </p:nvPr>
        </p:nvSpPr>
        <p:spPr>
          <a:xfrm>
            <a:off x="457200" y="6248400"/>
            <a:ext cx="2133600" cy="457200"/>
          </a:xfrm>
        </p:spPr>
        <p:txBody>
          <a:bodyPr/>
          <a:lstStyle>
            <a:lvl1pPr>
              <a:defRPr/>
            </a:lvl1pPr>
          </a:lstStyle>
          <a:p>
            <a:endParaRPr lang="en-US" altLang="en-US"/>
          </a:p>
        </p:txBody>
      </p:sp>
    </p:spTree>
    <p:extLst>
      <p:ext uri="{BB962C8B-B14F-4D97-AF65-F5344CB8AC3E}">
        <p14:creationId xmlns:p14="http://schemas.microsoft.com/office/powerpoint/2010/main" val="854194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553A4-AF25-1B40-2A7B-444CBAA94C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351C0EB-E580-1DCA-74C8-0759881480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6CBA3738-F415-840E-1316-5DA5D5D8A714}"/>
              </a:ext>
            </a:extLst>
          </p:cNvPr>
          <p:cNvSpPr>
            <a:spLocks noGrp="1"/>
          </p:cNvSpPr>
          <p:nvPr>
            <p:ph type="ftr" sz="quarter" idx="10"/>
          </p:nvPr>
        </p:nvSpPr>
        <p:spPr/>
        <p:txBody>
          <a:bodyPr/>
          <a:lstStyle>
            <a:lvl1pPr>
              <a:defRPr/>
            </a:lvl1pPr>
          </a:lstStyle>
          <a:p>
            <a:r>
              <a:rPr lang="en-US" altLang="en-US"/>
              <a:t>Christmas Around the World</a:t>
            </a:r>
          </a:p>
        </p:txBody>
      </p:sp>
      <p:sp>
        <p:nvSpPr>
          <p:cNvPr id="5" name="Slide Number Placeholder 4">
            <a:extLst>
              <a:ext uri="{FF2B5EF4-FFF2-40B4-BE49-F238E27FC236}">
                <a16:creationId xmlns:a16="http://schemas.microsoft.com/office/drawing/2014/main" id="{688FFD13-AB64-19CE-B49C-16FF55A604B2}"/>
              </a:ext>
            </a:extLst>
          </p:cNvPr>
          <p:cNvSpPr>
            <a:spLocks noGrp="1"/>
          </p:cNvSpPr>
          <p:nvPr>
            <p:ph type="sldNum" sz="quarter" idx="11"/>
          </p:nvPr>
        </p:nvSpPr>
        <p:spPr/>
        <p:txBody>
          <a:bodyPr/>
          <a:lstStyle>
            <a:lvl1pPr>
              <a:defRPr/>
            </a:lvl1pPr>
          </a:lstStyle>
          <a:p>
            <a:fld id="{B1E294E0-4D86-4B2C-A4F8-A5F86E98CB49}" type="slidenum">
              <a:rPr lang="en-US" altLang="en-US"/>
              <a:pPr/>
              <a:t>‹#›</a:t>
            </a:fld>
            <a:endParaRPr lang="en-US" altLang="en-US"/>
          </a:p>
        </p:txBody>
      </p:sp>
      <p:sp>
        <p:nvSpPr>
          <p:cNvPr id="6" name="Date Placeholder 5">
            <a:extLst>
              <a:ext uri="{FF2B5EF4-FFF2-40B4-BE49-F238E27FC236}">
                <a16:creationId xmlns:a16="http://schemas.microsoft.com/office/drawing/2014/main" id="{1B74FD1E-B168-20C1-F572-C0839D7168CE}"/>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3816622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37070-C2D6-3BB9-1A5B-C43FB2649C1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697CBED-CDBA-C250-BC27-259A1DC88263}"/>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a16="http://schemas.microsoft.com/office/drawing/2014/main" id="{A22449A7-D9A3-1484-B94B-8198E5BEB50D}"/>
              </a:ext>
            </a:extLst>
          </p:cNvPr>
          <p:cNvSpPr>
            <a:spLocks noGrp="1"/>
          </p:cNvSpPr>
          <p:nvPr>
            <p:ph type="ftr" sz="quarter" idx="10"/>
          </p:nvPr>
        </p:nvSpPr>
        <p:spPr/>
        <p:txBody>
          <a:bodyPr/>
          <a:lstStyle>
            <a:lvl1pPr>
              <a:defRPr/>
            </a:lvl1pPr>
          </a:lstStyle>
          <a:p>
            <a:r>
              <a:rPr lang="en-US" altLang="en-US"/>
              <a:t>Christmas Around the World</a:t>
            </a:r>
          </a:p>
        </p:txBody>
      </p:sp>
      <p:sp>
        <p:nvSpPr>
          <p:cNvPr id="5" name="Slide Number Placeholder 4">
            <a:extLst>
              <a:ext uri="{FF2B5EF4-FFF2-40B4-BE49-F238E27FC236}">
                <a16:creationId xmlns:a16="http://schemas.microsoft.com/office/drawing/2014/main" id="{89A95B21-3A78-97B9-8192-623452622B6D}"/>
              </a:ext>
            </a:extLst>
          </p:cNvPr>
          <p:cNvSpPr>
            <a:spLocks noGrp="1"/>
          </p:cNvSpPr>
          <p:nvPr>
            <p:ph type="sldNum" sz="quarter" idx="11"/>
          </p:nvPr>
        </p:nvSpPr>
        <p:spPr/>
        <p:txBody>
          <a:bodyPr/>
          <a:lstStyle>
            <a:lvl1pPr>
              <a:defRPr/>
            </a:lvl1pPr>
          </a:lstStyle>
          <a:p>
            <a:fld id="{698A62F0-DBB9-442A-9BF0-ED0A886EEA0C}" type="slidenum">
              <a:rPr lang="en-US" altLang="en-US"/>
              <a:pPr/>
              <a:t>‹#›</a:t>
            </a:fld>
            <a:endParaRPr lang="en-US" altLang="en-US"/>
          </a:p>
        </p:txBody>
      </p:sp>
      <p:sp>
        <p:nvSpPr>
          <p:cNvPr id="6" name="Date Placeholder 5">
            <a:extLst>
              <a:ext uri="{FF2B5EF4-FFF2-40B4-BE49-F238E27FC236}">
                <a16:creationId xmlns:a16="http://schemas.microsoft.com/office/drawing/2014/main" id="{BB6F3559-29B7-1395-C64D-61304BA43940}"/>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2337620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61C9-4599-3DB5-4C96-8657DA55EA8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F453D61-AAAA-0E54-E403-F2DDC95342F8}"/>
              </a:ext>
            </a:extLst>
          </p:cNvPr>
          <p:cNvSpPr>
            <a:spLocks noGrp="1"/>
          </p:cNvSpPr>
          <p:nvPr>
            <p:ph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696CE09-8E62-31E8-3851-3511F5F1A3F8}"/>
              </a:ext>
            </a:extLst>
          </p:cNvPr>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D73C1994-75DA-54D8-53B1-501961EA1068}"/>
              </a:ext>
            </a:extLst>
          </p:cNvPr>
          <p:cNvSpPr>
            <a:spLocks noGrp="1"/>
          </p:cNvSpPr>
          <p:nvPr>
            <p:ph type="ftr" sz="quarter" idx="10"/>
          </p:nvPr>
        </p:nvSpPr>
        <p:spPr/>
        <p:txBody>
          <a:bodyPr/>
          <a:lstStyle>
            <a:lvl1pPr>
              <a:defRPr/>
            </a:lvl1pPr>
          </a:lstStyle>
          <a:p>
            <a:r>
              <a:rPr lang="en-US" altLang="en-US"/>
              <a:t>Christmas Around the World</a:t>
            </a:r>
          </a:p>
        </p:txBody>
      </p:sp>
      <p:sp>
        <p:nvSpPr>
          <p:cNvPr id="6" name="Slide Number Placeholder 5">
            <a:extLst>
              <a:ext uri="{FF2B5EF4-FFF2-40B4-BE49-F238E27FC236}">
                <a16:creationId xmlns:a16="http://schemas.microsoft.com/office/drawing/2014/main" id="{D42AC721-ACF2-C784-B2A1-43E27A281904}"/>
              </a:ext>
            </a:extLst>
          </p:cNvPr>
          <p:cNvSpPr>
            <a:spLocks noGrp="1"/>
          </p:cNvSpPr>
          <p:nvPr>
            <p:ph type="sldNum" sz="quarter" idx="11"/>
          </p:nvPr>
        </p:nvSpPr>
        <p:spPr/>
        <p:txBody>
          <a:bodyPr/>
          <a:lstStyle>
            <a:lvl1pPr>
              <a:defRPr/>
            </a:lvl1pPr>
          </a:lstStyle>
          <a:p>
            <a:fld id="{35067FBC-76E6-4558-9930-36CACC30D55F}" type="slidenum">
              <a:rPr lang="en-US" altLang="en-US"/>
              <a:pPr/>
              <a:t>‹#›</a:t>
            </a:fld>
            <a:endParaRPr lang="en-US" altLang="en-US"/>
          </a:p>
        </p:txBody>
      </p:sp>
      <p:sp>
        <p:nvSpPr>
          <p:cNvPr id="7" name="Date Placeholder 6">
            <a:extLst>
              <a:ext uri="{FF2B5EF4-FFF2-40B4-BE49-F238E27FC236}">
                <a16:creationId xmlns:a16="http://schemas.microsoft.com/office/drawing/2014/main" id="{5BA42735-AB88-681C-A464-0327EB138F8D}"/>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1518208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B3E45-72BC-2732-E5E1-CA886E6A7B32}"/>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A33B22-CC52-7622-C258-531C2BD0E62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BFF76DA-B1B1-2BCB-D5FA-AD6618DF367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307A0AE-BFAD-0B97-36FC-B9911DE2F2C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68047B7-FF13-A08E-2518-BA6705A08FB4}"/>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a:extLst>
              <a:ext uri="{FF2B5EF4-FFF2-40B4-BE49-F238E27FC236}">
                <a16:creationId xmlns:a16="http://schemas.microsoft.com/office/drawing/2014/main" id="{8626F0E7-2FE3-5DBC-7269-11F7065326E0}"/>
              </a:ext>
            </a:extLst>
          </p:cNvPr>
          <p:cNvSpPr>
            <a:spLocks noGrp="1"/>
          </p:cNvSpPr>
          <p:nvPr>
            <p:ph type="ftr" sz="quarter" idx="10"/>
          </p:nvPr>
        </p:nvSpPr>
        <p:spPr/>
        <p:txBody>
          <a:bodyPr/>
          <a:lstStyle>
            <a:lvl1pPr>
              <a:defRPr/>
            </a:lvl1pPr>
          </a:lstStyle>
          <a:p>
            <a:r>
              <a:rPr lang="en-US" altLang="en-US"/>
              <a:t>Christmas Around the World</a:t>
            </a:r>
          </a:p>
        </p:txBody>
      </p:sp>
      <p:sp>
        <p:nvSpPr>
          <p:cNvPr id="8" name="Slide Number Placeholder 7">
            <a:extLst>
              <a:ext uri="{FF2B5EF4-FFF2-40B4-BE49-F238E27FC236}">
                <a16:creationId xmlns:a16="http://schemas.microsoft.com/office/drawing/2014/main" id="{C0AD17EE-B9FB-5900-DEE4-A7555441CBE5}"/>
              </a:ext>
            </a:extLst>
          </p:cNvPr>
          <p:cNvSpPr>
            <a:spLocks noGrp="1"/>
          </p:cNvSpPr>
          <p:nvPr>
            <p:ph type="sldNum" sz="quarter" idx="11"/>
          </p:nvPr>
        </p:nvSpPr>
        <p:spPr/>
        <p:txBody>
          <a:bodyPr/>
          <a:lstStyle>
            <a:lvl1pPr>
              <a:defRPr/>
            </a:lvl1pPr>
          </a:lstStyle>
          <a:p>
            <a:fld id="{D86FFABD-F5BE-4F9F-BD95-53E4554BD19D}" type="slidenum">
              <a:rPr lang="en-US" altLang="en-US"/>
              <a:pPr/>
              <a:t>‹#›</a:t>
            </a:fld>
            <a:endParaRPr lang="en-US" altLang="en-US"/>
          </a:p>
        </p:txBody>
      </p:sp>
      <p:sp>
        <p:nvSpPr>
          <p:cNvPr id="9" name="Date Placeholder 8">
            <a:extLst>
              <a:ext uri="{FF2B5EF4-FFF2-40B4-BE49-F238E27FC236}">
                <a16:creationId xmlns:a16="http://schemas.microsoft.com/office/drawing/2014/main" id="{D26C77A5-9A5E-CEF9-DB68-1836D20442D9}"/>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47364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F5B9E-0797-9962-6C82-7D54761C2E4A}"/>
              </a:ext>
            </a:extLst>
          </p:cNvPr>
          <p:cNvSpPr>
            <a:spLocks noGrp="1"/>
          </p:cNvSpPr>
          <p:nvPr>
            <p:ph type="title"/>
          </p:nvPr>
        </p:nvSpPr>
        <p:spPr/>
        <p:txBody>
          <a:bodyPr/>
          <a:lstStyle/>
          <a:p>
            <a:r>
              <a:rPr lang="en-US"/>
              <a:t>Click to edit Master title style</a:t>
            </a:r>
            <a:endParaRPr lang="en-GB"/>
          </a:p>
        </p:txBody>
      </p:sp>
      <p:sp>
        <p:nvSpPr>
          <p:cNvPr id="3" name="Footer Placeholder 2">
            <a:extLst>
              <a:ext uri="{FF2B5EF4-FFF2-40B4-BE49-F238E27FC236}">
                <a16:creationId xmlns:a16="http://schemas.microsoft.com/office/drawing/2014/main" id="{F37371BB-5CBE-40CA-1FB2-0CB6949427DD}"/>
              </a:ext>
            </a:extLst>
          </p:cNvPr>
          <p:cNvSpPr>
            <a:spLocks noGrp="1"/>
          </p:cNvSpPr>
          <p:nvPr>
            <p:ph type="ftr" sz="quarter" idx="10"/>
          </p:nvPr>
        </p:nvSpPr>
        <p:spPr/>
        <p:txBody>
          <a:bodyPr/>
          <a:lstStyle>
            <a:lvl1pPr>
              <a:defRPr/>
            </a:lvl1pPr>
          </a:lstStyle>
          <a:p>
            <a:r>
              <a:rPr lang="en-US" altLang="en-US"/>
              <a:t>Christmas Around the World</a:t>
            </a:r>
          </a:p>
        </p:txBody>
      </p:sp>
      <p:sp>
        <p:nvSpPr>
          <p:cNvPr id="4" name="Slide Number Placeholder 3">
            <a:extLst>
              <a:ext uri="{FF2B5EF4-FFF2-40B4-BE49-F238E27FC236}">
                <a16:creationId xmlns:a16="http://schemas.microsoft.com/office/drawing/2014/main" id="{EAA8FDEC-42A3-E8B4-91CB-516EA527BD20}"/>
              </a:ext>
            </a:extLst>
          </p:cNvPr>
          <p:cNvSpPr>
            <a:spLocks noGrp="1"/>
          </p:cNvSpPr>
          <p:nvPr>
            <p:ph type="sldNum" sz="quarter" idx="11"/>
          </p:nvPr>
        </p:nvSpPr>
        <p:spPr/>
        <p:txBody>
          <a:bodyPr/>
          <a:lstStyle>
            <a:lvl1pPr>
              <a:defRPr/>
            </a:lvl1pPr>
          </a:lstStyle>
          <a:p>
            <a:fld id="{DC89AEAB-39FC-4C12-9913-8DDDB35425D1}" type="slidenum">
              <a:rPr lang="en-US" altLang="en-US"/>
              <a:pPr/>
              <a:t>‹#›</a:t>
            </a:fld>
            <a:endParaRPr lang="en-US" altLang="en-US"/>
          </a:p>
        </p:txBody>
      </p:sp>
      <p:sp>
        <p:nvSpPr>
          <p:cNvPr id="5" name="Date Placeholder 4">
            <a:extLst>
              <a:ext uri="{FF2B5EF4-FFF2-40B4-BE49-F238E27FC236}">
                <a16:creationId xmlns:a16="http://schemas.microsoft.com/office/drawing/2014/main" id="{AFCFA70C-2AC7-B36E-703B-D3A4A4345464}"/>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1984260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1BD4F5F-A371-72A8-CD24-515A39A15FA3}"/>
              </a:ext>
            </a:extLst>
          </p:cNvPr>
          <p:cNvSpPr>
            <a:spLocks noGrp="1"/>
          </p:cNvSpPr>
          <p:nvPr>
            <p:ph type="ftr" sz="quarter" idx="10"/>
          </p:nvPr>
        </p:nvSpPr>
        <p:spPr/>
        <p:txBody>
          <a:bodyPr/>
          <a:lstStyle>
            <a:lvl1pPr>
              <a:defRPr/>
            </a:lvl1pPr>
          </a:lstStyle>
          <a:p>
            <a:r>
              <a:rPr lang="en-US" altLang="en-US"/>
              <a:t>Christmas Around the World</a:t>
            </a:r>
          </a:p>
        </p:txBody>
      </p:sp>
      <p:sp>
        <p:nvSpPr>
          <p:cNvPr id="3" name="Slide Number Placeholder 2">
            <a:extLst>
              <a:ext uri="{FF2B5EF4-FFF2-40B4-BE49-F238E27FC236}">
                <a16:creationId xmlns:a16="http://schemas.microsoft.com/office/drawing/2014/main" id="{1982A2CE-9469-B999-E0DC-946AFDA2B718}"/>
              </a:ext>
            </a:extLst>
          </p:cNvPr>
          <p:cNvSpPr>
            <a:spLocks noGrp="1"/>
          </p:cNvSpPr>
          <p:nvPr>
            <p:ph type="sldNum" sz="quarter" idx="11"/>
          </p:nvPr>
        </p:nvSpPr>
        <p:spPr/>
        <p:txBody>
          <a:bodyPr/>
          <a:lstStyle>
            <a:lvl1pPr>
              <a:defRPr/>
            </a:lvl1pPr>
          </a:lstStyle>
          <a:p>
            <a:fld id="{7F863460-5599-41C6-8EF6-6758964C2456}" type="slidenum">
              <a:rPr lang="en-US" altLang="en-US"/>
              <a:pPr/>
              <a:t>‹#›</a:t>
            </a:fld>
            <a:endParaRPr lang="en-US" altLang="en-US"/>
          </a:p>
        </p:txBody>
      </p:sp>
      <p:sp>
        <p:nvSpPr>
          <p:cNvPr id="4" name="Date Placeholder 3">
            <a:extLst>
              <a:ext uri="{FF2B5EF4-FFF2-40B4-BE49-F238E27FC236}">
                <a16:creationId xmlns:a16="http://schemas.microsoft.com/office/drawing/2014/main" id="{CC457EBE-406E-400D-E5E8-560C831AD240}"/>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1962057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56785-7ABE-B432-E603-444D18DE012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586BD75-B525-50D4-ABAB-B8BAC4FAA122}"/>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E99815C-F65B-8D7E-7996-C065F155BD3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5CF9D9FF-F518-D2D2-F1EB-CF4BF4CEE6FB}"/>
              </a:ext>
            </a:extLst>
          </p:cNvPr>
          <p:cNvSpPr>
            <a:spLocks noGrp="1"/>
          </p:cNvSpPr>
          <p:nvPr>
            <p:ph type="ftr" sz="quarter" idx="10"/>
          </p:nvPr>
        </p:nvSpPr>
        <p:spPr/>
        <p:txBody>
          <a:bodyPr/>
          <a:lstStyle>
            <a:lvl1pPr>
              <a:defRPr/>
            </a:lvl1pPr>
          </a:lstStyle>
          <a:p>
            <a:r>
              <a:rPr lang="en-US" altLang="en-US"/>
              <a:t>Christmas Around the World</a:t>
            </a:r>
          </a:p>
        </p:txBody>
      </p:sp>
      <p:sp>
        <p:nvSpPr>
          <p:cNvPr id="6" name="Slide Number Placeholder 5">
            <a:extLst>
              <a:ext uri="{FF2B5EF4-FFF2-40B4-BE49-F238E27FC236}">
                <a16:creationId xmlns:a16="http://schemas.microsoft.com/office/drawing/2014/main" id="{78D2D4A2-830D-ABA4-BD5B-A792E7980932}"/>
              </a:ext>
            </a:extLst>
          </p:cNvPr>
          <p:cNvSpPr>
            <a:spLocks noGrp="1"/>
          </p:cNvSpPr>
          <p:nvPr>
            <p:ph type="sldNum" sz="quarter" idx="11"/>
          </p:nvPr>
        </p:nvSpPr>
        <p:spPr/>
        <p:txBody>
          <a:bodyPr/>
          <a:lstStyle>
            <a:lvl1pPr>
              <a:defRPr/>
            </a:lvl1pPr>
          </a:lstStyle>
          <a:p>
            <a:fld id="{BB1B68EF-4B27-4824-97CC-5B90FDCE938E}" type="slidenum">
              <a:rPr lang="en-US" altLang="en-US"/>
              <a:pPr/>
              <a:t>‹#›</a:t>
            </a:fld>
            <a:endParaRPr lang="en-US" altLang="en-US"/>
          </a:p>
        </p:txBody>
      </p:sp>
      <p:sp>
        <p:nvSpPr>
          <p:cNvPr id="7" name="Date Placeholder 6">
            <a:extLst>
              <a:ext uri="{FF2B5EF4-FFF2-40B4-BE49-F238E27FC236}">
                <a16:creationId xmlns:a16="http://schemas.microsoft.com/office/drawing/2014/main" id="{F34C5865-64A6-BD15-78A0-F1C3C50C6667}"/>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888510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C30EB-6C3C-D1FE-62CB-A74BAC1A94D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C00F5BB-28CA-DAF0-C418-D4819329636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4FB703B-82AD-345D-F103-608A7E695FD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273EFD24-586F-A724-2D26-6EA202605DF0}"/>
              </a:ext>
            </a:extLst>
          </p:cNvPr>
          <p:cNvSpPr>
            <a:spLocks noGrp="1"/>
          </p:cNvSpPr>
          <p:nvPr>
            <p:ph type="ftr" sz="quarter" idx="10"/>
          </p:nvPr>
        </p:nvSpPr>
        <p:spPr/>
        <p:txBody>
          <a:bodyPr/>
          <a:lstStyle>
            <a:lvl1pPr>
              <a:defRPr/>
            </a:lvl1pPr>
          </a:lstStyle>
          <a:p>
            <a:r>
              <a:rPr lang="en-US" altLang="en-US"/>
              <a:t>Christmas Around the World</a:t>
            </a:r>
          </a:p>
        </p:txBody>
      </p:sp>
      <p:sp>
        <p:nvSpPr>
          <p:cNvPr id="6" name="Slide Number Placeholder 5">
            <a:extLst>
              <a:ext uri="{FF2B5EF4-FFF2-40B4-BE49-F238E27FC236}">
                <a16:creationId xmlns:a16="http://schemas.microsoft.com/office/drawing/2014/main" id="{8D2E647A-67B5-3AEC-9268-73161A6A57FB}"/>
              </a:ext>
            </a:extLst>
          </p:cNvPr>
          <p:cNvSpPr>
            <a:spLocks noGrp="1"/>
          </p:cNvSpPr>
          <p:nvPr>
            <p:ph type="sldNum" sz="quarter" idx="11"/>
          </p:nvPr>
        </p:nvSpPr>
        <p:spPr/>
        <p:txBody>
          <a:bodyPr/>
          <a:lstStyle>
            <a:lvl1pPr>
              <a:defRPr/>
            </a:lvl1pPr>
          </a:lstStyle>
          <a:p>
            <a:fld id="{C968A2A6-BDE2-4C17-A9CE-FD0475947A26}" type="slidenum">
              <a:rPr lang="en-US" altLang="en-US"/>
              <a:pPr/>
              <a:t>‹#›</a:t>
            </a:fld>
            <a:endParaRPr lang="en-US" altLang="en-US"/>
          </a:p>
        </p:txBody>
      </p:sp>
      <p:sp>
        <p:nvSpPr>
          <p:cNvPr id="7" name="Date Placeholder 6">
            <a:extLst>
              <a:ext uri="{FF2B5EF4-FFF2-40B4-BE49-F238E27FC236}">
                <a16:creationId xmlns:a16="http://schemas.microsoft.com/office/drawing/2014/main" id="{45152EAC-8B6A-B34C-5C3E-A14CCC591E79}"/>
              </a:ext>
            </a:extLst>
          </p:cNvPr>
          <p:cNvSpPr>
            <a:spLocks noGrp="1"/>
          </p:cNvSpPr>
          <p:nvPr>
            <p:ph type="dt" sz="half" idx="12"/>
          </p:nvPr>
        </p:nvSpPr>
        <p:spPr/>
        <p:txBody>
          <a:bodyPr/>
          <a:lstStyle>
            <a:lvl1pPr>
              <a:defRPr/>
            </a:lvl1pPr>
          </a:lstStyle>
          <a:p>
            <a:endParaRPr lang="en-US" altLang="en-US"/>
          </a:p>
        </p:txBody>
      </p:sp>
    </p:spTree>
    <p:extLst>
      <p:ext uri="{BB962C8B-B14F-4D97-AF65-F5344CB8AC3E}">
        <p14:creationId xmlns:p14="http://schemas.microsoft.com/office/powerpoint/2010/main" val="316740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a:extLst>
              <a:ext uri="{FF2B5EF4-FFF2-40B4-BE49-F238E27FC236}">
                <a16:creationId xmlns:a16="http://schemas.microsoft.com/office/drawing/2014/main" id="{7143B5EB-8E96-2996-8385-021B693DACC9}"/>
              </a:ext>
            </a:extLst>
          </p:cNvPr>
          <p:cNvGrpSpPr>
            <a:grpSpLocks/>
          </p:cNvGrpSpPr>
          <p:nvPr/>
        </p:nvGrpSpPr>
        <p:grpSpPr bwMode="auto">
          <a:xfrm>
            <a:off x="0" y="0"/>
            <a:ext cx="9159875" cy="6858000"/>
            <a:chOff x="0" y="0"/>
            <a:chExt cx="5770" cy="4320"/>
          </a:xfrm>
        </p:grpSpPr>
        <p:sp>
          <p:nvSpPr>
            <p:cNvPr id="4099" name="Rectangle 3">
              <a:extLst>
                <a:ext uri="{FF2B5EF4-FFF2-40B4-BE49-F238E27FC236}">
                  <a16:creationId xmlns:a16="http://schemas.microsoft.com/office/drawing/2014/main" id="{0148F8E7-185D-D0A7-D834-21643CC97BAF}"/>
                </a:ext>
              </a:extLst>
            </p:cNvPr>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0" name="Rectangle 4">
              <a:extLst>
                <a:ext uri="{FF2B5EF4-FFF2-40B4-BE49-F238E27FC236}">
                  <a16:creationId xmlns:a16="http://schemas.microsoft.com/office/drawing/2014/main" id="{8D5D2AFF-270D-53C1-5A48-1699922F8DA3}"/>
                </a:ext>
              </a:extLst>
            </p:cNvPr>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1" name="Rectangle 5">
              <a:extLst>
                <a:ext uri="{FF2B5EF4-FFF2-40B4-BE49-F238E27FC236}">
                  <a16:creationId xmlns:a16="http://schemas.microsoft.com/office/drawing/2014/main" id="{80B39C01-5A4D-FCD6-2950-26DC1B659533}"/>
                </a:ext>
              </a:extLst>
            </p:cNvPr>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2" name="Rectangle 6">
              <a:extLst>
                <a:ext uri="{FF2B5EF4-FFF2-40B4-BE49-F238E27FC236}">
                  <a16:creationId xmlns:a16="http://schemas.microsoft.com/office/drawing/2014/main" id="{448B0013-4521-E0E6-046F-AA4A3540D9D0}"/>
                </a:ext>
              </a:extLst>
            </p:cNvPr>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3" name="Rectangle 7">
              <a:extLst>
                <a:ext uri="{FF2B5EF4-FFF2-40B4-BE49-F238E27FC236}">
                  <a16:creationId xmlns:a16="http://schemas.microsoft.com/office/drawing/2014/main" id="{BD3C3D58-F77E-F1D0-A366-5C865AA6EA07}"/>
                </a:ext>
              </a:extLst>
            </p:cNvPr>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4" name="Rectangle 8">
              <a:extLst>
                <a:ext uri="{FF2B5EF4-FFF2-40B4-BE49-F238E27FC236}">
                  <a16:creationId xmlns:a16="http://schemas.microsoft.com/office/drawing/2014/main" id="{C802A4BE-EC50-0B61-EAA5-0BC6F0FCE54A}"/>
                </a:ext>
              </a:extLst>
            </p:cNvPr>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5" name="Rectangle 9">
              <a:extLst>
                <a:ext uri="{FF2B5EF4-FFF2-40B4-BE49-F238E27FC236}">
                  <a16:creationId xmlns:a16="http://schemas.microsoft.com/office/drawing/2014/main" id="{E3B0D587-401C-1FD0-5E65-75E5C5969EEA}"/>
                </a:ext>
              </a:extLst>
            </p:cNvPr>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6" name="Rectangle 10">
              <a:extLst>
                <a:ext uri="{FF2B5EF4-FFF2-40B4-BE49-F238E27FC236}">
                  <a16:creationId xmlns:a16="http://schemas.microsoft.com/office/drawing/2014/main" id="{25261F77-0EB1-9B2F-B5D7-B79F2835A541}"/>
                </a:ext>
              </a:extLst>
            </p:cNvPr>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7" name="Rectangle 11">
              <a:extLst>
                <a:ext uri="{FF2B5EF4-FFF2-40B4-BE49-F238E27FC236}">
                  <a16:creationId xmlns:a16="http://schemas.microsoft.com/office/drawing/2014/main" id="{F3BB38A5-CB84-C015-58F5-7F18EC93B1AC}"/>
                </a:ext>
              </a:extLst>
            </p:cNvPr>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8" name="Rectangle 12">
              <a:extLst>
                <a:ext uri="{FF2B5EF4-FFF2-40B4-BE49-F238E27FC236}">
                  <a16:creationId xmlns:a16="http://schemas.microsoft.com/office/drawing/2014/main" id="{88FF7590-72A6-765B-F8C4-83FD00D46F11}"/>
                </a:ext>
              </a:extLst>
            </p:cNvPr>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09" name="Rectangle 13">
              <a:extLst>
                <a:ext uri="{FF2B5EF4-FFF2-40B4-BE49-F238E27FC236}">
                  <a16:creationId xmlns:a16="http://schemas.microsoft.com/office/drawing/2014/main" id="{9EB03174-957C-9A1C-A799-2E019DE18315}"/>
                </a:ext>
              </a:extLst>
            </p:cNvPr>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10" name="Rectangle 14">
              <a:extLst>
                <a:ext uri="{FF2B5EF4-FFF2-40B4-BE49-F238E27FC236}">
                  <a16:creationId xmlns:a16="http://schemas.microsoft.com/office/drawing/2014/main" id="{B79C4FC1-A1BB-433C-F9CF-51AF0C044E18}"/>
                </a:ext>
              </a:extLst>
            </p:cNvPr>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11" name="Rectangle 15">
              <a:extLst>
                <a:ext uri="{FF2B5EF4-FFF2-40B4-BE49-F238E27FC236}">
                  <a16:creationId xmlns:a16="http://schemas.microsoft.com/office/drawing/2014/main" id="{C1C751DA-77C9-900B-E216-6A9E44451821}"/>
                </a:ext>
              </a:extLst>
            </p:cNvPr>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12" name="Rectangle 16">
              <a:extLst>
                <a:ext uri="{FF2B5EF4-FFF2-40B4-BE49-F238E27FC236}">
                  <a16:creationId xmlns:a16="http://schemas.microsoft.com/office/drawing/2014/main" id="{7BA706C1-B21F-A905-8687-F832D129FFD6}"/>
                </a:ext>
              </a:extLst>
            </p:cNvPr>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13" name="Rectangle 17">
              <a:extLst>
                <a:ext uri="{FF2B5EF4-FFF2-40B4-BE49-F238E27FC236}">
                  <a16:creationId xmlns:a16="http://schemas.microsoft.com/office/drawing/2014/main" id="{7C24CB2C-06E9-8496-AC2B-DC10618F427D}"/>
                </a:ext>
              </a:extLst>
            </p:cNvPr>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14" name="Rectangle 18">
              <a:extLst>
                <a:ext uri="{FF2B5EF4-FFF2-40B4-BE49-F238E27FC236}">
                  <a16:creationId xmlns:a16="http://schemas.microsoft.com/office/drawing/2014/main" id="{BA095AB6-609A-7696-238E-B26A86B5AE22}"/>
                </a:ext>
              </a:extLst>
            </p:cNvPr>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15" name="Rectangle 19">
              <a:extLst>
                <a:ext uri="{FF2B5EF4-FFF2-40B4-BE49-F238E27FC236}">
                  <a16:creationId xmlns:a16="http://schemas.microsoft.com/office/drawing/2014/main" id="{424FD9E2-2047-837C-6C50-65A13C027E7B}"/>
                </a:ext>
              </a:extLst>
            </p:cNvPr>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16" name="Rectangle 20">
              <a:extLst>
                <a:ext uri="{FF2B5EF4-FFF2-40B4-BE49-F238E27FC236}">
                  <a16:creationId xmlns:a16="http://schemas.microsoft.com/office/drawing/2014/main" id="{D89E01BA-E8D8-1742-187E-6D63474B5877}"/>
                </a:ext>
              </a:extLst>
            </p:cNvPr>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17" name="Rectangle 21">
              <a:extLst>
                <a:ext uri="{FF2B5EF4-FFF2-40B4-BE49-F238E27FC236}">
                  <a16:creationId xmlns:a16="http://schemas.microsoft.com/office/drawing/2014/main" id="{6F8E0C88-7ECC-4C4D-CEEB-A1A09D630F1A}"/>
                </a:ext>
              </a:extLst>
            </p:cNvPr>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4118" name="Freeform 22">
              <a:extLst>
                <a:ext uri="{FF2B5EF4-FFF2-40B4-BE49-F238E27FC236}">
                  <a16:creationId xmlns:a16="http://schemas.microsoft.com/office/drawing/2014/main" id="{D0DF8427-633B-98EC-CC6F-F7DB7C828F7A}"/>
                </a:ext>
              </a:extLst>
            </p:cNvPr>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endParaRPr lang="en-GB"/>
            </a:p>
          </p:txBody>
        </p:sp>
        <p:sp>
          <p:nvSpPr>
            <p:cNvPr id="4119" name="Freeform 23">
              <a:extLst>
                <a:ext uri="{FF2B5EF4-FFF2-40B4-BE49-F238E27FC236}">
                  <a16:creationId xmlns:a16="http://schemas.microsoft.com/office/drawing/2014/main" id="{28B67801-2BA1-18FF-FD39-E1395D18C2FE}"/>
                </a:ext>
              </a:extLst>
            </p:cNvPr>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GB"/>
            </a:p>
          </p:txBody>
        </p:sp>
      </p:grpSp>
      <p:sp>
        <p:nvSpPr>
          <p:cNvPr id="4120" name="Rectangle 24">
            <a:extLst>
              <a:ext uri="{FF2B5EF4-FFF2-40B4-BE49-F238E27FC236}">
                <a16:creationId xmlns:a16="http://schemas.microsoft.com/office/drawing/2014/main" id="{2CD7C9D9-2D38-A3C1-8BA7-BE2D0649AD80}"/>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a:t>Click to edit Master title style</a:t>
            </a:r>
          </a:p>
        </p:txBody>
      </p:sp>
      <p:sp>
        <p:nvSpPr>
          <p:cNvPr id="4121" name="Rectangle 25">
            <a:extLst>
              <a:ext uri="{FF2B5EF4-FFF2-40B4-BE49-F238E27FC236}">
                <a16:creationId xmlns:a16="http://schemas.microsoft.com/office/drawing/2014/main" id="{9F8EB4B5-C8BC-2736-B071-6B484933D7E5}"/>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22" name="Rectangle 26">
            <a:extLst>
              <a:ext uri="{FF2B5EF4-FFF2-40B4-BE49-F238E27FC236}">
                <a16:creationId xmlns:a16="http://schemas.microsoft.com/office/drawing/2014/main" id="{2AAD84AB-2D55-8C0B-33D8-A0EFFCCF03F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r>
              <a:rPr lang="en-US" altLang="en-US"/>
              <a:t>Christmas Around the World</a:t>
            </a:r>
          </a:p>
        </p:txBody>
      </p:sp>
      <p:sp>
        <p:nvSpPr>
          <p:cNvPr id="4123" name="Rectangle 27">
            <a:extLst>
              <a:ext uri="{FF2B5EF4-FFF2-40B4-BE49-F238E27FC236}">
                <a16:creationId xmlns:a16="http://schemas.microsoft.com/office/drawing/2014/main" id="{ABA6B74A-4A6D-FE89-1296-0E74318E3929}"/>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6F397D56-9E62-4307-9625-88119BABE592}" type="slidenum">
              <a:rPr lang="en-US" altLang="en-US"/>
              <a:pPr/>
              <a:t>‹#›</a:t>
            </a:fld>
            <a:endParaRPr lang="en-US" altLang="en-US"/>
          </a:p>
        </p:txBody>
      </p:sp>
      <p:sp>
        <p:nvSpPr>
          <p:cNvPr id="4124" name="Rectangle 28">
            <a:extLst>
              <a:ext uri="{FF2B5EF4-FFF2-40B4-BE49-F238E27FC236}">
                <a16:creationId xmlns:a16="http://schemas.microsoft.com/office/drawing/2014/main" id="{DF26279E-FC76-8997-1BA6-711334FD0DC1}"/>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lt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hf sldNum="0" hdr="0" dt="0"/>
  <p:txStyles>
    <p:titleStyle>
      <a:lvl1pPr algn="ctr" rtl="0" fontAlgn="base">
        <a:spcBef>
          <a:spcPct val="0"/>
        </a:spcBef>
        <a:spcAft>
          <a:spcPct val="0"/>
        </a:spcAft>
        <a:defRPr sz="42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80000"/>
        <a:buFont typeface="Wingdings" panose="05000000000000000000" pitchFamily="2" charset="2"/>
        <a:buChar char="l"/>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8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80000"/>
        <a:buFont typeface="Wingdings" panose="05000000000000000000" pitchFamily="2" charset="2"/>
        <a:buChar char="l"/>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hlink"/>
        </a:buClr>
        <a:buSzPct val="8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tx1"/>
        </a:buClr>
        <a:buSzPct val="8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7.wmf"/><Relationship Id="rId4" Type="http://schemas.openxmlformats.org/officeDocument/2006/relationships/image" Target="../media/image6.gi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hyperlink" Target="http://www.worldofteaching.com/"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6">
            <a:extLst>
              <a:ext uri="{FF2B5EF4-FFF2-40B4-BE49-F238E27FC236}">
                <a16:creationId xmlns:a16="http://schemas.microsoft.com/office/drawing/2014/main" id="{E188F5C0-615A-1D31-BD9F-DDDC33768564}"/>
              </a:ext>
            </a:extLst>
          </p:cNvPr>
          <p:cNvSpPr>
            <a:spLocks noGrp="1"/>
          </p:cNvSpPr>
          <p:nvPr>
            <p:ph type="ftr" sz="quarter" idx="10"/>
          </p:nvPr>
        </p:nvSpPr>
        <p:spPr/>
        <p:txBody>
          <a:bodyPr/>
          <a:lstStyle/>
          <a:p>
            <a:r>
              <a:rPr lang="en-US" altLang="en-US"/>
              <a:t>Christmas Around the World</a:t>
            </a:r>
          </a:p>
        </p:txBody>
      </p:sp>
      <p:sp>
        <p:nvSpPr>
          <p:cNvPr id="36866" name="Rectangle 2">
            <a:extLst>
              <a:ext uri="{FF2B5EF4-FFF2-40B4-BE49-F238E27FC236}">
                <a16:creationId xmlns:a16="http://schemas.microsoft.com/office/drawing/2014/main" id="{D80C1C6B-123E-7594-9F68-2C423336FFC8}"/>
              </a:ext>
            </a:extLst>
          </p:cNvPr>
          <p:cNvSpPr>
            <a:spLocks noGrp="1" noChangeArrowheads="1"/>
          </p:cNvSpPr>
          <p:nvPr>
            <p:ph type="title" sz="quarter"/>
          </p:nvPr>
        </p:nvSpPr>
        <p:spPr/>
        <p:txBody>
          <a:bodyPr/>
          <a:lstStyle/>
          <a:p>
            <a:r>
              <a:rPr lang="en-US" altLang="en-US"/>
              <a:t>Christmas Around the World</a:t>
            </a:r>
          </a:p>
        </p:txBody>
      </p:sp>
      <p:pic>
        <p:nvPicPr>
          <p:cNvPr id="36869" name="Picture 5">
            <a:extLst>
              <a:ext uri="{FF2B5EF4-FFF2-40B4-BE49-F238E27FC236}">
                <a16:creationId xmlns:a16="http://schemas.microsoft.com/office/drawing/2014/main" id="{CB516E4C-5898-3870-7BD3-F2A97C020389}"/>
              </a:ext>
            </a:extLst>
          </p:cNvPr>
          <p:cNvPicPr>
            <a:picLocks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1574800" y="1792288"/>
            <a:ext cx="1803400" cy="18034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6872" name="Picture 8">
            <a:extLst>
              <a:ext uri="{FF2B5EF4-FFF2-40B4-BE49-F238E27FC236}">
                <a16:creationId xmlns:a16="http://schemas.microsoft.com/office/drawing/2014/main" id="{9257B46C-689E-71CF-141D-43E79BBA9B9B}"/>
              </a:ext>
            </a:extLst>
          </p:cNvPr>
          <p:cNvPicPr>
            <a:picLocks noChangeAspect="1" noChangeArrowheads="1" noCrop="1"/>
          </p:cNvPicPr>
          <p:nvPr>
            <p:ph sz="quarter" idx="3"/>
          </p:nvPr>
        </p:nvPicPr>
        <p:blipFill>
          <a:blip r:embed="rId4">
            <a:extLst>
              <a:ext uri="{28A0092B-C50C-407E-A947-70E740481C1C}">
                <a14:useLocalDpi xmlns:a14="http://schemas.microsoft.com/office/drawing/2010/main" val="0"/>
              </a:ext>
            </a:extLst>
          </a:blip>
          <a:srcRect/>
          <a:stretch>
            <a:fillRect/>
          </a:stretch>
        </p:blipFill>
        <p:spPr>
          <a:xfrm>
            <a:off x="5562600" y="4114800"/>
            <a:ext cx="1617663" cy="154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6874" name="Picture 10">
            <a:extLst>
              <a:ext uri="{FF2B5EF4-FFF2-40B4-BE49-F238E27FC236}">
                <a16:creationId xmlns:a16="http://schemas.microsoft.com/office/drawing/2014/main" id="{EF1738D1-C890-BE9F-8DFF-5461EA0BD4B8}"/>
              </a:ext>
            </a:extLst>
          </p:cNvPr>
          <p:cNvPicPr>
            <a:picLocks noChangeAspect="1" noChangeArrowheads="1"/>
          </p:cNvPicPr>
          <p:nvPr>
            <p:ph sz="quarter" idx="4"/>
          </p:nvPr>
        </p:nvPicPr>
        <p:blipFill>
          <a:blip r:embed="rId5">
            <a:extLst>
              <a:ext uri="{28A0092B-C50C-407E-A947-70E740481C1C}">
                <a14:useLocalDpi xmlns:a14="http://schemas.microsoft.com/office/drawing/2010/main" val="0"/>
              </a:ext>
            </a:extLst>
          </a:blip>
          <a:srcRect/>
          <a:stretch>
            <a:fillRect/>
          </a:stretch>
        </p:blipFill>
        <p:spPr>
          <a:xfrm>
            <a:off x="1524000" y="4191000"/>
            <a:ext cx="1819275" cy="13398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6877" name="Picture 13">
            <a:extLst>
              <a:ext uri="{FF2B5EF4-FFF2-40B4-BE49-F238E27FC236}">
                <a16:creationId xmlns:a16="http://schemas.microsoft.com/office/drawing/2014/main" id="{51A641A6-0500-983F-D384-7BAEA81DA5A0}"/>
              </a:ext>
            </a:extLst>
          </p:cNvPr>
          <p:cNvPicPr>
            <a:picLocks noChangeAspect="1" noChangeArrowheads="1"/>
          </p:cNvPicPr>
          <p:nvPr>
            <p:ph sz="quarter" idx="2"/>
          </p:nvPr>
        </p:nvPicPr>
        <p:blipFill>
          <a:blip r:embed="rId6">
            <a:extLst>
              <a:ext uri="{28A0092B-C50C-407E-A947-70E740481C1C}">
                <a14:useLocalDpi xmlns:a14="http://schemas.microsoft.com/office/drawing/2010/main" val="0"/>
              </a:ext>
            </a:extLst>
          </a:blip>
          <a:srcRect/>
          <a:stretch>
            <a:fillRect/>
          </a:stretch>
        </p:blipFill>
        <p:spPr>
          <a:xfrm>
            <a:off x="5257800" y="1676400"/>
            <a:ext cx="1698625" cy="18272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291E0EB5-13D1-2198-C4DC-81EEDEA93743}"/>
              </a:ext>
            </a:extLst>
          </p:cNvPr>
          <p:cNvSpPr>
            <a:spLocks noGrp="1"/>
          </p:cNvSpPr>
          <p:nvPr>
            <p:ph type="ftr" sz="quarter" idx="10"/>
          </p:nvPr>
        </p:nvSpPr>
        <p:spPr/>
        <p:txBody>
          <a:bodyPr/>
          <a:lstStyle/>
          <a:p>
            <a:r>
              <a:rPr lang="en-US" altLang="en-US"/>
              <a:t>Christmas Around the World</a:t>
            </a:r>
          </a:p>
        </p:txBody>
      </p:sp>
      <p:sp>
        <p:nvSpPr>
          <p:cNvPr id="45058" name="Rectangle 2">
            <a:extLst>
              <a:ext uri="{FF2B5EF4-FFF2-40B4-BE49-F238E27FC236}">
                <a16:creationId xmlns:a16="http://schemas.microsoft.com/office/drawing/2014/main" id="{A043B1D3-CBD1-BE11-9128-3210F4BB7D17}"/>
              </a:ext>
            </a:extLst>
          </p:cNvPr>
          <p:cNvSpPr>
            <a:spLocks noGrp="1" noChangeArrowheads="1"/>
          </p:cNvSpPr>
          <p:nvPr>
            <p:ph type="title"/>
          </p:nvPr>
        </p:nvSpPr>
        <p:spPr/>
        <p:txBody>
          <a:bodyPr/>
          <a:lstStyle/>
          <a:p>
            <a:r>
              <a:rPr lang="en-US" altLang="en-US"/>
              <a:t>Germany</a:t>
            </a:r>
          </a:p>
        </p:txBody>
      </p:sp>
      <p:sp>
        <p:nvSpPr>
          <p:cNvPr id="45059" name="Rectangle 3">
            <a:extLst>
              <a:ext uri="{FF2B5EF4-FFF2-40B4-BE49-F238E27FC236}">
                <a16:creationId xmlns:a16="http://schemas.microsoft.com/office/drawing/2014/main" id="{C244E0C0-0A0B-7529-7CD7-F2B79E8FABAD}"/>
              </a:ext>
            </a:extLst>
          </p:cNvPr>
          <p:cNvSpPr>
            <a:spLocks noGrp="1" noChangeArrowheads="1"/>
          </p:cNvSpPr>
          <p:nvPr>
            <p:ph type="body" idx="1"/>
          </p:nvPr>
        </p:nvSpPr>
        <p:spPr/>
        <p:txBody>
          <a:bodyPr/>
          <a:lstStyle/>
          <a:p>
            <a:r>
              <a:rPr lang="en-US" altLang="en-US"/>
              <a:t>Christmas tree is a German tradition, dating to about 700 A.D.</a:t>
            </a:r>
          </a:p>
          <a:p>
            <a:r>
              <a:rPr lang="en-US" altLang="en-US"/>
              <a:t>“Yule” log was a large foundational log placed in the fireplace</a:t>
            </a:r>
          </a:p>
          <a:p>
            <a:pPr lvl="2"/>
            <a:r>
              <a:rPr lang="en-US" altLang="en-US"/>
              <a:t>Name comes from an associated celebratory cry heard about Christmastime because the nights were becoming shorter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3D2B95F0-B295-6FBD-1B84-B4FCA01A2B09}"/>
              </a:ext>
            </a:extLst>
          </p:cNvPr>
          <p:cNvSpPr>
            <a:spLocks noGrp="1"/>
          </p:cNvSpPr>
          <p:nvPr>
            <p:ph type="ftr" sz="quarter" idx="10"/>
          </p:nvPr>
        </p:nvSpPr>
        <p:spPr/>
        <p:txBody>
          <a:bodyPr/>
          <a:lstStyle/>
          <a:p>
            <a:r>
              <a:rPr lang="en-US" altLang="en-US"/>
              <a:t>Christmas Around the World</a:t>
            </a:r>
          </a:p>
        </p:txBody>
      </p:sp>
      <p:sp>
        <p:nvSpPr>
          <p:cNvPr id="46082" name="Rectangle 2">
            <a:extLst>
              <a:ext uri="{FF2B5EF4-FFF2-40B4-BE49-F238E27FC236}">
                <a16:creationId xmlns:a16="http://schemas.microsoft.com/office/drawing/2014/main" id="{4314DE2B-6525-CFFF-1740-805AA6F23B87}"/>
              </a:ext>
            </a:extLst>
          </p:cNvPr>
          <p:cNvSpPr>
            <a:spLocks noGrp="1" noChangeArrowheads="1"/>
          </p:cNvSpPr>
          <p:nvPr>
            <p:ph type="title"/>
          </p:nvPr>
        </p:nvSpPr>
        <p:spPr/>
        <p:txBody>
          <a:bodyPr/>
          <a:lstStyle/>
          <a:p>
            <a:r>
              <a:rPr lang="en-US" altLang="en-US"/>
              <a:t>Holland</a:t>
            </a:r>
          </a:p>
        </p:txBody>
      </p:sp>
      <p:sp>
        <p:nvSpPr>
          <p:cNvPr id="46083" name="Rectangle 3">
            <a:extLst>
              <a:ext uri="{FF2B5EF4-FFF2-40B4-BE49-F238E27FC236}">
                <a16:creationId xmlns:a16="http://schemas.microsoft.com/office/drawing/2014/main" id="{B66E9C6C-7DCA-A78C-517D-62C052176A48}"/>
              </a:ext>
            </a:extLst>
          </p:cNvPr>
          <p:cNvSpPr>
            <a:spLocks noGrp="1" noChangeArrowheads="1"/>
          </p:cNvSpPr>
          <p:nvPr>
            <p:ph type="body" idx="1"/>
          </p:nvPr>
        </p:nvSpPr>
        <p:spPr/>
        <p:txBody>
          <a:bodyPr/>
          <a:lstStyle/>
          <a:p>
            <a:r>
              <a:rPr lang="en-US" altLang="en-US"/>
              <a:t>Dutch name for Nicholas was Sinterklaas, which became Santa Claus</a:t>
            </a:r>
          </a:p>
          <a:p>
            <a:r>
              <a:rPr lang="en-US" altLang="en-US"/>
              <a:t>Gifts are exchanged on Christmas day partly because of the Dutch Santa Claus legends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6F2F9CCC-16C5-53FC-5F66-EF0BE2929B0F}"/>
              </a:ext>
            </a:extLst>
          </p:cNvPr>
          <p:cNvSpPr>
            <a:spLocks noGrp="1"/>
          </p:cNvSpPr>
          <p:nvPr>
            <p:ph type="ftr" sz="quarter" idx="10"/>
          </p:nvPr>
        </p:nvSpPr>
        <p:spPr/>
        <p:txBody>
          <a:bodyPr/>
          <a:lstStyle/>
          <a:p>
            <a:r>
              <a:rPr lang="en-US" altLang="en-US"/>
              <a:t>Christmas Around the World</a:t>
            </a:r>
          </a:p>
        </p:txBody>
      </p:sp>
      <p:sp>
        <p:nvSpPr>
          <p:cNvPr id="48130" name="Rectangle 2">
            <a:extLst>
              <a:ext uri="{FF2B5EF4-FFF2-40B4-BE49-F238E27FC236}">
                <a16:creationId xmlns:a16="http://schemas.microsoft.com/office/drawing/2014/main" id="{82359C5C-6539-4175-DC31-0D6E7D13B429}"/>
              </a:ext>
            </a:extLst>
          </p:cNvPr>
          <p:cNvSpPr>
            <a:spLocks noGrp="1" noChangeArrowheads="1"/>
          </p:cNvSpPr>
          <p:nvPr>
            <p:ph type="title"/>
          </p:nvPr>
        </p:nvSpPr>
        <p:spPr/>
        <p:txBody>
          <a:bodyPr/>
          <a:lstStyle/>
          <a:p>
            <a:r>
              <a:rPr lang="en-US" altLang="en-US"/>
              <a:t>Scandinavia</a:t>
            </a:r>
          </a:p>
        </p:txBody>
      </p:sp>
      <p:sp>
        <p:nvSpPr>
          <p:cNvPr id="48131" name="Rectangle 3">
            <a:extLst>
              <a:ext uri="{FF2B5EF4-FFF2-40B4-BE49-F238E27FC236}">
                <a16:creationId xmlns:a16="http://schemas.microsoft.com/office/drawing/2014/main" id="{A1C43F62-4A50-21FC-C154-88B0F637675F}"/>
              </a:ext>
            </a:extLst>
          </p:cNvPr>
          <p:cNvSpPr>
            <a:spLocks noGrp="1" noChangeArrowheads="1"/>
          </p:cNvSpPr>
          <p:nvPr>
            <p:ph type="body" idx="1"/>
          </p:nvPr>
        </p:nvSpPr>
        <p:spPr/>
        <p:txBody>
          <a:bodyPr/>
          <a:lstStyle/>
          <a:p>
            <a:r>
              <a:rPr lang="en-US" altLang="en-US"/>
              <a:t>Legends from folktales told of a magician that punished naughty children and rewarded good children with presents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BCEA96F9-A155-C5E5-63FF-2D26ED8802F2}"/>
              </a:ext>
            </a:extLst>
          </p:cNvPr>
          <p:cNvSpPr>
            <a:spLocks noGrp="1"/>
          </p:cNvSpPr>
          <p:nvPr>
            <p:ph type="ftr" sz="quarter" idx="10"/>
          </p:nvPr>
        </p:nvSpPr>
        <p:spPr/>
        <p:txBody>
          <a:bodyPr/>
          <a:lstStyle/>
          <a:p>
            <a:r>
              <a:rPr lang="en-US" altLang="en-US"/>
              <a:t>Christmas Around the World</a:t>
            </a:r>
          </a:p>
        </p:txBody>
      </p:sp>
      <p:sp>
        <p:nvSpPr>
          <p:cNvPr id="49154" name="Rectangle 2">
            <a:extLst>
              <a:ext uri="{FF2B5EF4-FFF2-40B4-BE49-F238E27FC236}">
                <a16:creationId xmlns:a16="http://schemas.microsoft.com/office/drawing/2014/main" id="{54C1B237-64C9-76C2-EDD8-2FBBBBF8ACAF}"/>
              </a:ext>
            </a:extLst>
          </p:cNvPr>
          <p:cNvSpPr>
            <a:spLocks noGrp="1" noChangeArrowheads="1"/>
          </p:cNvSpPr>
          <p:nvPr>
            <p:ph type="title"/>
          </p:nvPr>
        </p:nvSpPr>
        <p:spPr/>
        <p:txBody>
          <a:bodyPr/>
          <a:lstStyle/>
          <a:p>
            <a:r>
              <a:rPr lang="en-US" altLang="en-US"/>
              <a:t>Scandinavia</a:t>
            </a:r>
          </a:p>
        </p:txBody>
      </p:sp>
      <p:sp>
        <p:nvSpPr>
          <p:cNvPr id="49155" name="Rectangle 3">
            <a:extLst>
              <a:ext uri="{FF2B5EF4-FFF2-40B4-BE49-F238E27FC236}">
                <a16:creationId xmlns:a16="http://schemas.microsoft.com/office/drawing/2014/main" id="{3C879CB7-61E9-1211-768C-7860EF407DE5}"/>
              </a:ext>
            </a:extLst>
          </p:cNvPr>
          <p:cNvSpPr>
            <a:spLocks noGrp="1" noChangeArrowheads="1"/>
          </p:cNvSpPr>
          <p:nvPr>
            <p:ph type="body" idx="1"/>
          </p:nvPr>
        </p:nvSpPr>
        <p:spPr/>
        <p:txBody>
          <a:bodyPr/>
          <a:lstStyle/>
          <a:p>
            <a:r>
              <a:rPr lang="en-US" altLang="en-US"/>
              <a:t>Mistletoe was used as a Christmas decoration for years, but was associated with pagan rituals</a:t>
            </a:r>
          </a:p>
          <a:p>
            <a:pPr lvl="1"/>
            <a:r>
              <a:rPr lang="en-US" altLang="en-US"/>
              <a:t>A goddess of love – probably where kissing under the mistletoe comes from</a:t>
            </a:r>
          </a:p>
          <a:p>
            <a:r>
              <a:rPr lang="en-US" altLang="en-US"/>
              <a:t>Holly replaced it, where the thorns remind of Christ’s crown on the cross and the red berries of His shed blood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C5A2B97C-8B43-2054-27DF-DB25879DA691}"/>
              </a:ext>
            </a:extLst>
          </p:cNvPr>
          <p:cNvSpPr>
            <a:spLocks noGrp="1"/>
          </p:cNvSpPr>
          <p:nvPr>
            <p:ph type="ftr" sz="quarter" idx="10"/>
          </p:nvPr>
        </p:nvSpPr>
        <p:spPr/>
        <p:txBody>
          <a:bodyPr/>
          <a:lstStyle/>
          <a:p>
            <a:r>
              <a:rPr lang="en-US" altLang="en-US"/>
              <a:t>Christmas Around the World</a:t>
            </a:r>
          </a:p>
        </p:txBody>
      </p:sp>
      <p:sp>
        <p:nvSpPr>
          <p:cNvPr id="50178" name="Rectangle 2">
            <a:extLst>
              <a:ext uri="{FF2B5EF4-FFF2-40B4-BE49-F238E27FC236}">
                <a16:creationId xmlns:a16="http://schemas.microsoft.com/office/drawing/2014/main" id="{AED9D490-7BA8-E0B0-ADAD-9E7384E73F34}"/>
              </a:ext>
            </a:extLst>
          </p:cNvPr>
          <p:cNvSpPr>
            <a:spLocks noGrp="1" noChangeArrowheads="1"/>
          </p:cNvSpPr>
          <p:nvPr>
            <p:ph type="title"/>
          </p:nvPr>
        </p:nvSpPr>
        <p:spPr/>
        <p:txBody>
          <a:bodyPr/>
          <a:lstStyle/>
          <a:p>
            <a:r>
              <a:rPr lang="en-US" altLang="en-US"/>
              <a:t>Italy</a:t>
            </a:r>
          </a:p>
        </p:txBody>
      </p:sp>
      <p:sp>
        <p:nvSpPr>
          <p:cNvPr id="50179" name="Rectangle 3">
            <a:extLst>
              <a:ext uri="{FF2B5EF4-FFF2-40B4-BE49-F238E27FC236}">
                <a16:creationId xmlns:a16="http://schemas.microsoft.com/office/drawing/2014/main" id="{7D5B504B-07D6-E649-A477-FBB0736C8EC2}"/>
              </a:ext>
            </a:extLst>
          </p:cNvPr>
          <p:cNvSpPr>
            <a:spLocks noGrp="1" noChangeArrowheads="1"/>
          </p:cNvSpPr>
          <p:nvPr>
            <p:ph type="body" idx="1"/>
          </p:nvPr>
        </p:nvSpPr>
        <p:spPr/>
        <p:txBody>
          <a:bodyPr/>
          <a:lstStyle/>
          <a:p>
            <a:r>
              <a:rPr lang="en-US" altLang="en-US"/>
              <a:t>Naughty children in Italy were the first to get a lump of coal in the stocking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DA6121EB-F30B-F01B-37FE-A0EC253DB000}"/>
              </a:ext>
            </a:extLst>
          </p:cNvPr>
          <p:cNvSpPr>
            <a:spLocks noGrp="1"/>
          </p:cNvSpPr>
          <p:nvPr>
            <p:ph type="ftr" sz="quarter" idx="10"/>
          </p:nvPr>
        </p:nvSpPr>
        <p:spPr/>
        <p:txBody>
          <a:bodyPr/>
          <a:lstStyle/>
          <a:p>
            <a:r>
              <a:rPr lang="en-US" altLang="en-US"/>
              <a:t>Christmas Around the World</a:t>
            </a:r>
          </a:p>
        </p:txBody>
      </p:sp>
      <p:sp>
        <p:nvSpPr>
          <p:cNvPr id="52226" name="Rectangle 2">
            <a:extLst>
              <a:ext uri="{FF2B5EF4-FFF2-40B4-BE49-F238E27FC236}">
                <a16:creationId xmlns:a16="http://schemas.microsoft.com/office/drawing/2014/main" id="{EE3F1238-889B-07A3-E416-786C68A0128F}"/>
              </a:ext>
            </a:extLst>
          </p:cNvPr>
          <p:cNvSpPr>
            <a:spLocks noGrp="1" noChangeArrowheads="1"/>
          </p:cNvSpPr>
          <p:nvPr>
            <p:ph type="title"/>
          </p:nvPr>
        </p:nvSpPr>
        <p:spPr/>
        <p:txBody>
          <a:bodyPr/>
          <a:lstStyle/>
          <a:p>
            <a:r>
              <a:rPr lang="en-US" altLang="en-US"/>
              <a:t>England</a:t>
            </a:r>
          </a:p>
        </p:txBody>
      </p:sp>
      <p:sp>
        <p:nvSpPr>
          <p:cNvPr id="52227" name="Rectangle 3">
            <a:extLst>
              <a:ext uri="{FF2B5EF4-FFF2-40B4-BE49-F238E27FC236}">
                <a16:creationId xmlns:a16="http://schemas.microsoft.com/office/drawing/2014/main" id="{3C42AB73-8747-B105-F080-EC4A77C3AD5C}"/>
              </a:ext>
            </a:extLst>
          </p:cNvPr>
          <p:cNvSpPr>
            <a:spLocks noGrp="1" noChangeArrowheads="1"/>
          </p:cNvSpPr>
          <p:nvPr>
            <p:ph type="body" idx="1"/>
          </p:nvPr>
        </p:nvSpPr>
        <p:spPr/>
        <p:txBody>
          <a:bodyPr/>
          <a:lstStyle/>
          <a:p>
            <a:r>
              <a:rPr lang="en-US" altLang="en-US"/>
              <a:t>Songs or “carols” [songs] were sung by small choirs for the pleasure of those that happened to walk by</a:t>
            </a:r>
          </a:p>
          <a:p>
            <a:r>
              <a:rPr lang="en-US" altLang="en-US"/>
              <a:t>Christmas cards started in London in 1843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15FF65B7-8D27-D809-E66D-85482F30F27D}"/>
              </a:ext>
            </a:extLst>
          </p:cNvPr>
          <p:cNvSpPr>
            <a:spLocks noGrp="1"/>
          </p:cNvSpPr>
          <p:nvPr>
            <p:ph type="ftr" sz="quarter" idx="10"/>
          </p:nvPr>
        </p:nvSpPr>
        <p:spPr/>
        <p:txBody>
          <a:bodyPr/>
          <a:lstStyle/>
          <a:p>
            <a:r>
              <a:rPr lang="en-US" altLang="en-US"/>
              <a:t>Christmas Around the World</a:t>
            </a:r>
          </a:p>
        </p:txBody>
      </p:sp>
      <p:sp>
        <p:nvSpPr>
          <p:cNvPr id="55298" name="Rectangle 2">
            <a:extLst>
              <a:ext uri="{FF2B5EF4-FFF2-40B4-BE49-F238E27FC236}">
                <a16:creationId xmlns:a16="http://schemas.microsoft.com/office/drawing/2014/main" id="{201BF793-8D74-EDA6-14D9-36046CE2E98E}"/>
              </a:ext>
            </a:extLst>
          </p:cNvPr>
          <p:cNvSpPr>
            <a:spLocks noGrp="1" noChangeArrowheads="1"/>
          </p:cNvSpPr>
          <p:nvPr>
            <p:ph type="title"/>
          </p:nvPr>
        </p:nvSpPr>
        <p:spPr/>
        <p:txBody>
          <a:bodyPr/>
          <a:lstStyle/>
          <a:p>
            <a:r>
              <a:rPr lang="en-US" altLang="en-US"/>
              <a:t>France</a:t>
            </a:r>
          </a:p>
        </p:txBody>
      </p:sp>
      <p:sp>
        <p:nvSpPr>
          <p:cNvPr id="55299" name="Rectangle 3">
            <a:extLst>
              <a:ext uri="{FF2B5EF4-FFF2-40B4-BE49-F238E27FC236}">
                <a16:creationId xmlns:a16="http://schemas.microsoft.com/office/drawing/2014/main" id="{5CD9F67F-17B4-63F7-FE8E-11ED54BD24C2}"/>
              </a:ext>
            </a:extLst>
          </p:cNvPr>
          <p:cNvSpPr>
            <a:spLocks noGrp="1" noChangeArrowheads="1"/>
          </p:cNvSpPr>
          <p:nvPr>
            <p:ph type="body" idx="1"/>
          </p:nvPr>
        </p:nvSpPr>
        <p:spPr/>
        <p:txBody>
          <a:bodyPr/>
          <a:lstStyle/>
          <a:p>
            <a:r>
              <a:rPr lang="en-US" altLang="en-US"/>
              <a:t>Singing “carols” [songs] accompanied by a group dance</a:t>
            </a:r>
          </a:p>
          <a:p>
            <a:r>
              <a:rPr lang="en-US" altLang="en-US"/>
              <a:t>Noel in French is translated Christmas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C1CEE0AC-CB4F-FA7E-CC4A-EDBDD3DD0A35}"/>
              </a:ext>
            </a:extLst>
          </p:cNvPr>
          <p:cNvSpPr>
            <a:spLocks noGrp="1"/>
          </p:cNvSpPr>
          <p:nvPr>
            <p:ph type="ftr" sz="quarter" idx="10"/>
          </p:nvPr>
        </p:nvSpPr>
        <p:spPr/>
        <p:txBody>
          <a:bodyPr/>
          <a:lstStyle/>
          <a:p>
            <a:r>
              <a:rPr lang="en-US" altLang="en-US"/>
              <a:t>Christmas Around the World</a:t>
            </a:r>
          </a:p>
        </p:txBody>
      </p:sp>
      <p:sp>
        <p:nvSpPr>
          <p:cNvPr id="53250" name="Rectangle 2">
            <a:extLst>
              <a:ext uri="{FF2B5EF4-FFF2-40B4-BE49-F238E27FC236}">
                <a16:creationId xmlns:a16="http://schemas.microsoft.com/office/drawing/2014/main" id="{5B1568B6-13E6-CD4D-B3B2-5713FB362F17}"/>
              </a:ext>
            </a:extLst>
          </p:cNvPr>
          <p:cNvSpPr>
            <a:spLocks noGrp="1" noChangeArrowheads="1"/>
          </p:cNvSpPr>
          <p:nvPr>
            <p:ph type="title"/>
          </p:nvPr>
        </p:nvSpPr>
        <p:spPr/>
        <p:txBody>
          <a:bodyPr/>
          <a:lstStyle/>
          <a:p>
            <a:r>
              <a:rPr lang="en-US" altLang="en-US"/>
              <a:t>Greece</a:t>
            </a:r>
          </a:p>
        </p:txBody>
      </p:sp>
      <p:sp>
        <p:nvSpPr>
          <p:cNvPr id="53251" name="Rectangle 3">
            <a:extLst>
              <a:ext uri="{FF2B5EF4-FFF2-40B4-BE49-F238E27FC236}">
                <a16:creationId xmlns:a16="http://schemas.microsoft.com/office/drawing/2014/main" id="{ADA5719C-A64D-6EF9-1C44-6FE858B18B2B}"/>
              </a:ext>
            </a:extLst>
          </p:cNvPr>
          <p:cNvSpPr>
            <a:spLocks noGrp="1" noChangeArrowheads="1"/>
          </p:cNvSpPr>
          <p:nvPr>
            <p:ph type="body" idx="1"/>
          </p:nvPr>
        </p:nvSpPr>
        <p:spPr/>
        <p:txBody>
          <a:bodyPr/>
          <a:lstStyle/>
          <a:p>
            <a:r>
              <a:rPr lang="en-US" altLang="en-US"/>
              <a:t>Christmas is abbreviated Xmas because the word for Christ in Greek is Xristos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41D6E287-C7DB-F7FA-2D03-6813EED6E1F0}"/>
              </a:ext>
            </a:extLst>
          </p:cNvPr>
          <p:cNvSpPr>
            <a:spLocks noGrp="1"/>
          </p:cNvSpPr>
          <p:nvPr>
            <p:ph type="ftr" sz="quarter" idx="10"/>
          </p:nvPr>
        </p:nvSpPr>
        <p:spPr/>
        <p:txBody>
          <a:bodyPr/>
          <a:lstStyle/>
          <a:p>
            <a:r>
              <a:rPr lang="en-US" altLang="en-US"/>
              <a:t>Christmas Around the World</a:t>
            </a:r>
          </a:p>
        </p:txBody>
      </p:sp>
      <p:sp>
        <p:nvSpPr>
          <p:cNvPr id="57346" name="Rectangle 2">
            <a:extLst>
              <a:ext uri="{FF2B5EF4-FFF2-40B4-BE49-F238E27FC236}">
                <a16:creationId xmlns:a16="http://schemas.microsoft.com/office/drawing/2014/main" id="{5A5FE386-DAD2-E2DB-72F2-1BE17671C05C}"/>
              </a:ext>
            </a:extLst>
          </p:cNvPr>
          <p:cNvSpPr>
            <a:spLocks noGrp="1" noChangeArrowheads="1"/>
          </p:cNvSpPr>
          <p:nvPr>
            <p:ph type="title"/>
          </p:nvPr>
        </p:nvSpPr>
        <p:spPr/>
        <p:txBody>
          <a:bodyPr/>
          <a:lstStyle/>
          <a:p>
            <a:r>
              <a:rPr lang="en-US" altLang="en-US"/>
              <a:t>Israel</a:t>
            </a:r>
          </a:p>
        </p:txBody>
      </p:sp>
      <p:sp>
        <p:nvSpPr>
          <p:cNvPr id="57347" name="Rectangle 3">
            <a:extLst>
              <a:ext uri="{FF2B5EF4-FFF2-40B4-BE49-F238E27FC236}">
                <a16:creationId xmlns:a16="http://schemas.microsoft.com/office/drawing/2014/main" id="{4EF401D4-395C-5022-707B-7E7B71A69F19}"/>
              </a:ext>
            </a:extLst>
          </p:cNvPr>
          <p:cNvSpPr>
            <a:spLocks noGrp="1" noChangeArrowheads="1"/>
          </p:cNvSpPr>
          <p:nvPr>
            <p:ph type="body" idx="1"/>
          </p:nvPr>
        </p:nvSpPr>
        <p:spPr/>
        <p:txBody>
          <a:bodyPr/>
          <a:lstStyle/>
          <a:p>
            <a:r>
              <a:rPr lang="en-US" altLang="en-US"/>
              <a:t>Christmas eve is celebrated because the Jewish tradition is that the new day starts at sundown [therefore Christmas eve is actually the start of Christmas day]</a:t>
            </a:r>
          </a:p>
          <a:p>
            <a:r>
              <a:rPr lang="en-US" altLang="en-US"/>
              <a:t>Some Jews (by heritage) are also Christians (by faith)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EA494D22-16F0-A7F2-05BB-5037E5F61FAC}"/>
              </a:ext>
            </a:extLst>
          </p:cNvPr>
          <p:cNvSpPr>
            <a:spLocks noGrp="1"/>
          </p:cNvSpPr>
          <p:nvPr>
            <p:ph type="ftr" sz="quarter" idx="10"/>
          </p:nvPr>
        </p:nvSpPr>
        <p:spPr/>
        <p:txBody>
          <a:bodyPr/>
          <a:lstStyle/>
          <a:p>
            <a:r>
              <a:rPr lang="en-US" altLang="en-US"/>
              <a:t>Christmas Around the World</a:t>
            </a:r>
          </a:p>
        </p:txBody>
      </p:sp>
      <p:sp>
        <p:nvSpPr>
          <p:cNvPr id="58370" name="Rectangle 2">
            <a:extLst>
              <a:ext uri="{FF2B5EF4-FFF2-40B4-BE49-F238E27FC236}">
                <a16:creationId xmlns:a16="http://schemas.microsoft.com/office/drawing/2014/main" id="{67A47D44-0C6E-2B7B-9318-71D9929DFA4F}"/>
              </a:ext>
            </a:extLst>
          </p:cNvPr>
          <p:cNvSpPr>
            <a:spLocks noGrp="1" noChangeArrowheads="1"/>
          </p:cNvSpPr>
          <p:nvPr>
            <p:ph type="title"/>
          </p:nvPr>
        </p:nvSpPr>
        <p:spPr/>
        <p:txBody>
          <a:bodyPr/>
          <a:lstStyle/>
          <a:p>
            <a:r>
              <a:rPr lang="en-US" altLang="en-US"/>
              <a:t>Mexico</a:t>
            </a:r>
          </a:p>
        </p:txBody>
      </p:sp>
      <p:sp>
        <p:nvSpPr>
          <p:cNvPr id="58371" name="Rectangle 3">
            <a:extLst>
              <a:ext uri="{FF2B5EF4-FFF2-40B4-BE49-F238E27FC236}">
                <a16:creationId xmlns:a16="http://schemas.microsoft.com/office/drawing/2014/main" id="{031281ED-A743-CF88-2BB8-CBD3C7BBFEA2}"/>
              </a:ext>
            </a:extLst>
          </p:cNvPr>
          <p:cNvSpPr>
            <a:spLocks noGrp="1" noChangeArrowheads="1"/>
          </p:cNvSpPr>
          <p:nvPr>
            <p:ph type="body" idx="1"/>
          </p:nvPr>
        </p:nvSpPr>
        <p:spPr/>
        <p:txBody>
          <a:bodyPr/>
          <a:lstStyle/>
          <a:p>
            <a:pPr>
              <a:lnSpc>
                <a:spcPct val="80000"/>
              </a:lnSpc>
              <a:buFont typeface="Wingdings" panose="05000000000000000000" pitchFamily="2" charset="2"/>
              <a:buNone/>
            </a:pPr>
            <a:r>
              <a:rPr lang="en-US" altLang="en-US" sz="2800" b="1" i="1"/>
              <a:t>Nochebuena</a:t>
            </a:r>
            <a:r>
              <a:rPr lang="en-US" altLang="en-US" sz="2800"/>
              <a:t>, the Mexican name of the flower English-speakers call poinsettia, was discovered in Taxco and the valleys surrounding Cuernavaca. Known by the Aztecs in their native Nahuatl language as cuetlaxochitl, it is believed that they brought the plant from the tropical climate of Cuernavaca to their Aztec highlands for cultivation in special nurseries. Prized in the prehispanic era for the curative properties of the milk that dripped from the leaves, stems and flowers when cut, the pigment from the red leaves was also used to dye cotton fibers.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6">
            <a:extLst>
              <a:ext uri="{FF2B5EF4-FFF2-40B4-BE49-F238E27FC236}">
                <a16:creationId xmlns:a16="http://schemas.microsoft.com/office/drawing/2014/main" id="{905DC0D5-2A66-30B5-5F4B-4878B3762415}"/>
              </a:ext>
            </a:extLst>
          </p:cNvPr>
          <p:cNvSpPr>
            <a:spLocks noGrp="1"/>
          </p:cNvSpPr>
          <p:nvPr>
            <p:ph type="ftr" sz="quarter" idx="10"/>
          </p:nvPr>
        </p:nvSpPr>
        <p:spPr/>
        <p:txBody>
          <a:bodyPr/>
          <a:lstStyle/>
          <a:p>
            <a:r>
              <a:rPr lang="en-US" altLang="en-US"/>
              <a:t>Christmas Around the World</a:t>
            </a:r>
          </a:p>
        </p:txBody>
      </p:sp>
      <p:sp>
        <p:nvSpPr>
          <p:cNvPr id="2054" name="Rectangle 6">
            <a:extLst>
              <a:ext uri="{FF2B5EF4-FFF2-40B4-BE49-F238E27FC236}">
                <a16:creationId xmlns:a16="http://schemas.microsoft.com/office/drawing/2014/main" id="{D4B6ECEC-2BF2-5453-D212-4A1FF99D2033}"/>
              </a:ext>
            </a:extLst>
          </p:cNvPr>
          <p:cNvSpPr>
            <a:spLocks noGrp="1" noChangeArrowheads="1"/>
          </p:cNvSpPr>
          <p:nvPr>
            <p:ph type="title" sz="quarter"/>
          </p:nvPr>
        </p:nvSpPr>
        <p:spPr/>
        <p:txBody>
          <a:bodyPr/>
          <a:lstStyle/>
          <a:p>
            <a:r>
              <a:rPr lang="en-US" altLang="en-US"/>
              <a:t>Christmas</a:t>
            </a:r>
          </a:p>
        </p:txBody>
      </p:sp>
      <p:pic>
        <p:nvPicPr>
          <p:cNvPr id="2055" name="Picture 7">
            <a:extLst>
              <a:ext uri="{FF2B5EF4-FFF2-40B4-BE49-F238E27FC236}">
                <a16:creationId xmlns:a16="http://schemas.microsoft.com/office/drawing/2014/main" id="{B7377858-D77B-6E7F-9EF2-59D47C1BF69B}"/>
              </a:ext>
            </a:extLst>
          </p:cNvPr>
          <p:cNvPicPr>
            <a:picLocks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892175" y="2268538"/>
            <a:ext cx="3167063" cy="850900"/>
          </a:xfrm>
        </p:spPr>
      </p:pic>
      <p:pic>
        <p:nvPicPr>
          <p:cNvPr id="2070" name="Picture 22">
            <a:extLst>
              <a:ext uri="{FF2B5EF4-FFF2-40B4-BE49-F238E27FC236}">
                <a16:creationId xmlns:a16="http://schemas.microsoft.com/office/drawing/2014/main" id="{F75132BB-D5BC-E022-BFAC-C29A799135D6}"/>
              </a:ext>
            </a:extLst>
          </p:cNvPr>
          <p:cNvPicPr>
            <a:picLocks noChangeAspect="1" noChangeArrowheads="1" noCrop="1"/>
          </p:cNvPicPr>
          <p:nvPr>
            <p:ph sz="quarter" idx="2"/>
          </p:nvPr>
        </p:nvPicPr>
        <p:blipFill>
          <a:blip r:embed="rId4">
            <a:extLst>
              <a:ext uri="{28A0092B-C50C-407E-A947-70E740481C1C}">
                <a14:useLocalDpi xmlns:a14="http://schemas.microsoft.com/office/drawing/2010/main" val="0"/>
              </a:ext>
            </a:extLst>
          </a:blip>
          <a:srcRect/>
          <a:stretch>
            <a:fillRect/>
          </a:stretch>
        </p:blipFill>
        <p:spPr>
          <a:xfrm>
            <a:off x="5181600" y="2133600"/>
            <a:ext cx="2806700" cy="32115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067" name="Picture 19">
            <a:extLst>
              <a:ext uri="{FF2B5EF4-FFF2-40B4-BE49-F238E27FC236}">
                <a16:creationId xmlns:a16="http://schemas.microsoft.com/office/drawing/2014/main" id="{84322831-8178-1A12-A573-D771FD42746D}"/>
              </a:ext>
            </a:extLst>
          </p:cNvPr>
          <p:cNvPicPr>
            <a:picLocks noChangeAspect="1" noChangeArrowheads="1"/>
          </p:cNvPicPr>
          <p:nvPr>
            <p:ph sz="quarter" idx="4"/>
          </p:nvPr>
        </p:nvPicPr>
        <p:blipFill>
          <a:blip r:embed="rId5">
            <a:extLst>
              <a:ext uri="{28A0092B-C50C-407E-A947-70E740481C1C}">
                <a14:useLocalDpi xmlns:a14="http://schemas.microsoft.com/office/drawing/2010/main" val="0"/>
              </a:ext>
            </a:extLst>
          </a:blip>
          <a:srcRect/>
          <a:stretch>
            <a:fillRect/>
          </a:stretch>
        </p:blipFill>
        <p:spPr>
          <a:xfrm>
            <a:off x="1600200" y="3733800"/>
            <a:ext cx="1928813" cy="20097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78" name="Rectangle 30">
            <a:extLst>
              <a:ext uri="{FF2B5EF4-FFF2-40B4-BE49-F238E27FC236}">
                <a16:creationId xmlns:a16="http://schemas.microsoft.com/office/drawing/2014/main" id="{9E7A078E-FA39-8DFD-22A7-791E07D2F09F}"/>
              </a:ext>
            </a:extLst>
          </p:cNvPr>
          <p:cNvSpPr>
            <a:spLocks noGrp="1" noChangeArrowheads="1"/>
          </p:cNvSpPr>
          <p:nvPr>
            <p:ph sz="quarter" idx="3"/>
          </p:nvPr>
        </p:nvSpPr>
        <p:spPr/>
        <p:txBody>
          <a:bodyPr/>
          <a:lstStyle/>
          <a:p>
            <a:endParaRPr lang="en-GB" altLang="en-US" sz="2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B339A6CC-3234-51CB-BA8D-E08A07E35864}"/>
              </a:ext>
            </a:extLst>
          </p:cNvPr>
          <p:cNvSpPr>
            <a:spLocks noGrp="1"/>
          </p:cNvSpPr>
          <p:nvPr>
            <p:ph type="ftr" sz="quarter" idx="10"/>
          </p:nvPr>
        </p:nvSpPr>
        <p:spPr/>
        <p:txBody>
          <a:bodyPr/>
          <a:lstStyle/>
          <a:p>
            <a:r>
              <a:rPr lang="en-US" altLang="en-US"/>
              <a:t>Christmas Around the World</a:t>
            </a:r>
          </a:p>
        </p:txBody>
      </p:sp>
      <p:sp>
        <p:nvSpPr>
          <p:cNvPr id="56322" name="Rectangle 2">
            <a:extLst>
              <a:ext uri="{FF2B5EF4-FFF2-40B4-BE49-F238E27FC236}">
                <a16:creationId xmlns:a16="http://schemas.microsoft.com/office/drawing/2014/main" id="{0BA6CDD8-47A2-EE8C-947E-DD9AA1D72344}"/>
              </a:ext>
            </a:extLst>
          </p:cNvPr>
          <p:cNvSpPr>
            <a:spLocks noGrp="1" noChangeArrowheads="1"/>
          </p:cNvSpPr>
          <p:nvPr>
            <p:ph type="title"/>
          </p:nvPr>
        </p:nvSpPr>
        <p:spPr/>
        <p:txBody>
          <a:bodyPr/>
          <a:lstStyle/>
          <a:p>
            <a:r>
              <a:rPr lang="en-US" altLang="en-US"/>
              <a:t>Epcot Center in Florida</a:t>
            </a:r>
          </a:p>
        </p:txBody>
      </p:sp>
      <p:sp>
        <p:nvSpPr>
          <p:cNvPr id="56323" name="Rectangle 3">
            <a:extLst>
              <a:ext uri="{FF2B5EF4-FFF2-40B4-BE49-F238E27FC236}">
                <a16:creationId xmlns:a16="http://schemas.microsoft.com/office/drawing/2014/main" id="{E24C4090-9FDE-AD42-E07E-32DCFD88E1C9}"/>
              </a:ext>
            </a:extLst>
          </p:cNvPr>
          <p:cNvSpPr>
            <a:spLocks noGrp="1" noChangeArrowheads="1"/>
          </p:cNvSpPr>
          <p:nvPr>
            <p:ph type="body" idx="1"/>
          </p:nvPr>
        </p:nvSpPr>
        <p:spPr/>
        <p:txBody>
          <a:bodyPr/>
          <a:lstStyle/>
          <a:p>
            <a:r>
              <a:rPr lang="en-US" altLang="en-US"/>
              <a:t>Each country pavilion has a section dedicated to the history and traditions of Christmas (during the Christmas season)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0BFB53F2-6F9C-56F8-F782-FB5D935F7508}"/>
              </a:ext>
            </a:extLst>
          </p:cNvPr>
          <p:cNvSpPr>
            <a:spLocks noGrp="1"/>
          </p:cNvSpPr>
          <p:nvPr>
            <p:ph type="ftr" sz="quarter" idx="10"/>
          </p:nvPr>
        </p:nvSpPr>
        <p:spPr/>
        <p:txBody>
          <a:bodyPr/>
          <a:lstStyle/>
          <a:p>
            <a:r>
              <a:rPr lang="en-US" altLang="en-US"/>
              <a:t>Christmas Around the World</a:t>
            </a:r>
          </a:p>
        </p:txBody>
      </p:sp>
      <p:sp>
        <p:nvSpPr>
          <p:cNvPr id="51202" name="Rectangle 2">
            <a:extLst>
              <a:ext uri="{FF2B5EF4-FFF2-40B4-BE49-F238E27FC236}">
                <a16:creationId xmlns:a16="http://schemas.microsoft.com/office/drawing/2014/main" id="{AEB01A50-38A4-F016-B402-677487B85131}"/>
              </a:ext>
            </a:extLst>
          </p:cNvPr>
          <p:cNvSpPr>
            <a:spLocks noGrp="1" noChangeArrowheads="1"/>
          </p:cNvSpPr>
          <p:nvPr>
            <p:ph type="title"/>
          </p:nvPr>
        </p:nvSpPr>
        <p:spPr/>
        <p:txBody>
          <a:bodyPr/>
          <a:lstStyle/>
          <a:p>
            <a:r>
              <a:rPr lang="en-US" altLang="en-US"/>
              <a:t>Christmas in America</a:t>
            </a:r>
          </a:p>
        </p:txBody>
      </p:sp>
      <p:sp>
        <p:nvSpPr>
          <p:cNvPr id="51203" name="Rectangle 3">
            <a:extLst>
              <a:ext uri="{FF2B5EF4-FFF2-40B4-BE49-F238E27FC236}">
                <a16:creationId xmlns:a16="http://schemas.microsoft.com/office/drawing/2014/main" id="{5CC3D0F3-2F3B-52B7-2CED-556A537DCD64}"/>
              </a:ext>
            </a:extLst>
          </p:cNvPr>
          <p:cNvSpPr>
            <a:spLocks noGrp="1" noChangeArrowheads="1"/>
          </p:cNvSpPr>
          <p:nvPr>
            <p:ph type="body" idx="1"/>
          </p:nvPr>
        </p:nvSpPr>
        <p:spPr/>
        <p:txBody>
          <a:bodyPr/>
          <a:lstStyle/>
          <a:p>
            <a:r>
              <a:rPr lang="en-US" altLang="en-US"/>
              <a:t>Pilgrims did not celebrate Christmas</a:t>
            </a:r>
          </a:p>
          <a:p>
            <a:r>
              <a:rPr lang="en-US" altLang="en-US"/>
              <a:t>Immigrants brought their Christmas traditions, especially in the 1700s and early 1800s</a:t>
            </a:r>
          </a:p>
          <a:p>
            <a:r>
              <a:rPr lang="en-US" altLang="en-US"/>
              <a:t>Christmas as a national celebration gathered momentum during the mid-1800s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93DAB1BD-3287-35CE-9355-A8C068576BC8}"/>
              </a:ext>
            </a:extLst>
          </p:cNvPr>
          <p:cNvSpPr>
            <a:spLocks noGrp="1"/>
          </p:cNvSpPr>
          <p:nvPr>
            <p:ph type="ftr" sz="quarter" idx="10"/>
          </p:nvPr>
        </p:nvSpPr>
        <p:spPr/>
        <p:txBody>
          <a:bodyPr/>
          <a:lstStyle/>
          <a:p>
            <a:r>
              <a:rPr lang="en-US" altLang="en-US"/>
              <a:t>Christmas Around the World</a:t>
            </a:r>
          </a:p>
        </p:txBody>
      </p:sp>
      <p:sp>
        <p:nvSpPr>
          <p:cNvPr id="15362" name="Rectangle 2">
            <a:extLst>
              <a:ext uri="{FF2B5EF4-FFF2-40B4-BE49-F238E27FC236}">
                <a16:creationId xmlns:a16="http://schemas.microsoft.com/office/drawing/2014/main" id="{F46E39BE-CA3B-1716-15F7-27422C416183}"/>
              </a:ext>
            </a:extLst>
          </p:cNvPr>
          <p:cNvSpPr>
            <a:spLocks noGrp="1" noChangeArrowheads="1"/>
          </p:cNvSpPr>
          <p:nvPr>
            <p:ph type="title"/>
          </p:nvPr>
        </p:nvSpPr>
        <p:spPr/>
        <p:txBody>
          <a:bodyPr/>
          <a:lstStyle/>
          <a:p>
            <a:r>
              <a:rPr lang="en-US" altLang="en-US"/>
              <a:t>Christmas</a:t>
            </a:r>
          </a:p>
        </p:txBody>
      </p:sp>
      <p:sp>
        <p:nvSpPr>
          <p:cNvPr id="15363" name="Rectangle 3">
            <a:extLst>
              <a:ext uri="{FF2B5EF4-FFF2-40B4-BE49-F238E27FC236}">
                <a16:creationId xmlns:a16="http://schemas.microsoft.com/office/drawing/2014/main" id="{774500E1-60AD-4BDC-24FB-BE49C45907EA}"/>
              </a:ext>
            </a:extLst>
          </p:cNvPr>
          <p:cNvSpPr>
            <a:spLocks noGrp="1" noChangeArrowheads="1"/>
          </p:cNvSpPr>
          <p:nvPr>
            <p:ph type="body" idx="1"/>
          </p:nvPr>
        </p:nvSpPr>
        <p:spPr/>
        <p:txBody>
          <a:bodyPr/>
          <a:lstStyle/>
          <a:p>
            <a:r>
              <a:rPr lang="en-US" altLang="en-US"/>
              <a:t>U.S. Ambassador to Mexico, J.R. Poinsett, imported (what became) the poinsettia for Christmas in 1828</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158515DF-BE2C-87C8-0E9A-5F34DF997609}"/>
              </a:ext>
            </a:extLst>
          </p:cNvPr>
          <p:cNvSpPr>
            <a:spLocks noGrp="1"/>
          </p:cNvSpPr>
          <p:nvPr>
            <p:ph type="ftr" sz="quarter" idx="10"/>
          </p:nvPr>
        </p:nvSpPr>
        <p:spPr/>
        <p:txBody>
          <a:bodyPr/>
          <a:lstStyle/>
          <a:p>
            <a:r>
              <a:rPr lang="en-US" altLang="en-US"/>
              <a:t>Christmas Around the World</a:t>
            </a:r>
          </a:p>
        </p:txBody>
      </p:sp>
      <p:sp>
        <p:nvSpPr>
          <p:cNvPr id="10242" name="Rectangle 2">
            <a:extLst>
              <a:ext uri="{FF2B5EF4-FFF2-40B4-BE49-F238E27FC236}">
                <a16:creationId xmlns:a16="http://schemas.microsoft.com/office/drawing/2014/main" id="{299FE0C4-BFD6-0894-9FCE-4E2E5EB99849}"/>
              </a:ext>
            </a:extLst>
          </p:cNvPr>
          <p:cNvSpPr>
            <a:spLocks noGrp="1" noChangeArrowheads="1"/>
          </p:cNvSpPr>
          <p:nvPr>
            <p:ph type="title"/>
          </p:nvPr>
        </p:nvSpPr>
        <p:spPr/>
        <p:txBody>
          <a:bodyPr/>
          <a:lstStyle/>
          <a:p>
            <a:r>
              <a:rPr lang="en-US" altLang="en-US"/>
              <a:t>Christmas in America</a:t>
            </a:r>
          </a:p>
        </p:txBody>
      </p:sp>
      <p:sp>
        <p:nvSpPr>
          <p:cNvPr id="10243" name="Rectangle 3">
            <a:extLst>
              <a:ext uri="{FF2B5EF4-FFF2-40B4-BE49-F238E27FC236}">
                <a16:creationId xmlns:a16="http://schemas.microsoft.com/office/drawing/2014/main" id="{86B27075-2B82-1979-C9FC-AD6BC53B0B7C}"/>
              </a:ext>
            </a:extLst>
          </p:cNvPr>
          <p:cNvSpPr>
            <a:spLocks noGrp="1" noChangeArrowheads="1"/>
          </p:cNvSpPr>
          <p:nvPr>
            <p:ph type="body" idx="1"/>
          </p:nvPr>
        </p:nvSpPr>
        <p:spPr/>
        <p:txBody>
          <a:bodyPr/>
          <a:lstStyle/>
          <a:p>
            <a:r>
              <a:rPr lang="en-US" altLang="en-US"/>
              <a:t>Santa’s sleigh, reindeer, etc. came from 2 published works in 1822 and 1863-1886</a:t>
            </a:r>
          </a:p>
          <a:p>
            <a:pPr lvl="1"/>
            <a:r>
              <a:rPr lang="en-US" altLang="en-US"/>
              <a:t>1822 – “The Night Before Christmas”</a:t>
            </a:r>
          </a:p>
          <a:p>
            <a:pPr lvl="1"/>
            <a:r>
              <a:rPr lang="en-US" altLang="en-US"/>
              <a:t>1863-1886 – magazine published pictures of Santa’s workshop, Santa reading letters, Santa checking his list, etc.</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CFEBEC91-C198-7F6A-7533-805919683660}"/>
              </a:ext>
            </a:extLst>
          </p:cNvPr>
          <p:cNvSpPr>
            <a:spLocks noGrp="1"/>
          </p:cNvSpPr>
          <p:nvPr>
            <p:ph type="ftr" sz="quarter" idx="10"/>
          </p:nvPr>
        </p:nvSpPr>
        <p:spPr/>
        <p:txBody>
          <a:bodyPr/>
          <a:lstStyle/>
          <a:p>
            <a:r>
              <a:rPr lang="en-US" altLang="en-US"/>
              <a:t>Christmas Around the World</a:t>
            </a:r>
          </a:p>
        </p:txBody>
      </p:sp>
      <p:sp>
        <p:nvSpPr>
          <p:cNvPr id="13314" name="Rectangle 2">
            <a:extLst>
              <a:ext uri="{FF2B5EF4-FFF2-40B4-BE49-F238E27FC236}">
                <a16:creationId xmlns:a16="http://schemas.microsoft.com/office/drawing/2014/main" id="{B0BFF3BF-2741-30D4-59E9-3D85CA39EAED}"/>
              </a:ext>
            </a:extLst>
          </p:cNvPr>
          <p:cNvSpPr>
            <a:spLocks noGrp="1" noChangeArrowheads="1"/>
          </p:cNvSpPr>
          <p:nvPr>
            <p:ph type="title"/>
          </p:nvPr>
        </p:nvSpPr>
        <p:spPr/>
        <p:txBody>
          <a:bodyPr/>
          <a:lstStyle/>
          <a:p>
            <a:r>
              <a:rPr lang="en-US" altLang="en-US"/>
              <a:t>Christmas in America</a:t>
            </a:r>
          </a:p>
        </p:txBody>
      </p:sp>
      <p:sp>
        <p:nvSpPr>
          <p:cNvPr id="13315" name="Rectangle 3">
            <a:extLst>
              <a:ext uri="{FF2B5EF4-FFF2-40B4-BE49-F238E27FC236}">
                <a16:creationId xmlns:a16="http://schemas.microsoft.com/office/drawing/2014/main" id="{0D7DE368-BFF2-FABC-4EA9-B2E5516744C1}"/>
              </a:ext>
            </a:extLst>
          </p:cNvPr>
          <p:cNvSpPr>
            <a:spLocks noGrp="1" noChangeArrowheads="1"/>
          </p:cNvSpPr>
          <p:nvPr>
            <p:ph type="body" idx="1"/>
          </p:nvPr>
        </p:nvSpPr>
        <p:spPr/>
        <p:txBody>
          <a:bodyPr/>
          <a:lstStyle/>
          <a:p>
            <a:r>
              <a:rPr lang="en-US" altLang="en-US"/>
              <a:t>Started to become popular in 1860s, and by 1874 Macy’s in New York developed Christmas theme window displays</a:t>
            </a:r>
          </a:p>
          <a:p>
            <a:r>
              <a:rPr lang="en-US" altLang="en-US"/>
              <a:t>Tree decorations became common in 1880 when Woolworth’s began to sell manufactured ornaments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1EC3C2AC-3C00-E9F2-EBC1-E57DAF64545C}"/>
              </a:ext>
            </a:extLst>
          </p:cNvPr>
          <p:cNvSpPr>
            <a:spLocks noGrp="1"/>
          </p:cNvSpPr>
          <p:nvPr>
            <p:ph type="ftr" sz="quarter" idx="10"/>
          </p:nvPr>
        </p:nvSpPr>
        <p:spPr/>
        <p:txBody>
          <a:bodyPr/>
          <a:lstStyle/>
          <a:p>
            <a:r>
              <a:rPr lang="en-US" altLang="en-US"/>
              <a:t>Christmas Around the World</a:t>
            </a:r>
          </a:p>
        </p:txBody>
      </p:sp>
      <p:sp>
        <p:nvSpPr>
          <p:cNvPr id="14338" name="Rectangle 2">
            <a:extLst>
              <a:ext uri="{FF2B5EF4-FFF2-40B4-BE49-F238E27FC236}">
                <a16:creationId xmlns:a16="http://schemas.microsoft.com/office/drawing/2014/main" id="{00B7B465-6FAB-0590-D180-462A478C3E79}"/>
              </a:ext>
            </a:extLst>
          </p:cNvPr>
          <p:cNvSpPr>
            <a:spLocks noGrp="1" noChangeArrowheads="1"/>
          </p:cNvSpPr>
          <p:nvPr>
            <p:ph type="title"/>
          </p:nvPr>
        </p:nvSpPr>
        <p:spPr/>
        <p:txBody>
          <a:bodyPr/>
          <a:lstStyle/>
          <a:p>
            <a:r>
              <a:rPr lang="en-US" altLang="en-US"/>
              <a:t>Christmas</a:t>
            </a:r>
          </a:p>
        </p:txBody>
      </p:sp>
      <p:sp>
        <p:nvSpPr>
          <p:cNvPr id="14339" name="Rectangle 3">
            <a:extLst>
              <a:ext uri="{FF2B5EF4-FFF2-40B4-BE49-F238E27FC236}">
                <a16:creationId xmlns:a16="http://schemas.microsoft.com/office/drawing/2014/main" id="{8E72FEFC-F88D-8DF7-4B74-15BF7EE36BEF}"/>
              </a:ext>
            </a:extLst>
          </p:cNvPr>
          <p:cNvSpPr>
            <a:spLocks noGrp="1" noChangeArrowheads="1"/>
          </p:cNvSpPr>
          <p:nvPr>
            <p:ph type="body" idx="1"/>
          </p:nvPr>
        </p:nvSpPr>
        <p:spPr/>
        <p:txBody>
          <a:bodyPr/>
          <a:lstStyle/>
          <a:p>
            <a:r>
              <a:rPr lang="en-US" altLang="en-US"/>
              <a:t>Outdoor White House tree tradition started in 1923 with President Coolidge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A6D19C09-9DF5-F6E9-CEF9-68D2C6543B81}"/>
              </a:ext>
            </a:extLst>
          </p:cNvPr>
          <p:cNvSpPr>
            <a:spLocks noGrp="1"/>
          </p:cNvSpPr>
          <p:nvPr>
            <p:ph type="ftr" sz="quarter" idx="10"/>
          </p:nvPr>
        </p:nvSpPr>
        <p:spPr/>
        <p:txBody>
          <a:bodyPr/>
          <a:lstStyle/>
          <a:p>
            <a:r>
              <a:rPr lang="en-US" altLang="en-US"/>
              <a:t>Christmas Around the World</a:t>
            </a:r>
          </a:p>
        </p:txBody>
      </p:sp>
      <p:sp>
        <p:nvSpPr>
          <p:cNvPr id="26626" name="Rectangle 2">
            <a:extLst>
              <a:ext uri="{FF2B5EF4-FFF2-40B4-BE49-F238E27FC236}">
                <a16:creationId xmlns:a16="http://schemas.microsoft.com/office/drawing/2014/main" id="{FD851940-ED50-26B6-24C1-D7B30272E160}"/>
              </a:ext>
            </a:extLst>
          </p:cNvPr>
          <p:cNvSpPr>
            <a:spLocks noGrp="1" noChangeArrowheads="1"/>
          </p:cNvSpPr>
          <p:nvPr>
            <p:ph type="title"/>
          </p:nvPr>
        </p:nvSpPr>
        <p:spPr/>
        <p:txBody>
          <a:bodyPr/>
          <a:lstStyle/>
          <a:p>
            <a:r>
              <a:rPr lang="en-US" altLang="en-US"/>
              <a:t>Christmas in America</a:t>
            </a:r>
          </a:p>
        </p:txBody>
      </p:sp>
      <p:sp>
        <p:nvSpPr>
          <p:cNvPr id="26627" name="Rectangle 3">
            <a:extLst>
              <a:ext uri="{FF2B5EF4-FFF2-40B4-BE49-F238E27FC236}">
                <a16:creationId xmlns:a16="http://schemas.microsoft.com/office/drawing/2014/main" id="{C4F56ABE-E346-C298-8B4C-9F652A717951}"/>
              </a:ext>
            </a:extLst>
          </p:cNvPr>
          <p:cNvSpPr>
            <a:spLocks noGrp="1" noChangeArrowheads="1"/>
          </p:cNvSpPr>
          <p:nvPr>
            <p:ph type="body" idx="1"/>
          </p:nvPr>
        </p:nvSpPr>
        <p:spPr/>
        <p:txBody>
          <a:bodyPr/>
          <a:lstStyle/>
          <a:p>
            <a:r>
              <a:rPr lang="en-US" altLang="en-US"/>
              <a:t>Two most popular secular songs at Christmas are:</a:t>
            </a:r>
          </a:p>
          <a:p>
            <a:pPr lvl="1"/>
            <a:r>
              <a:rPr lang="en-US" altLang="en-US"/>
              <a:t>Bing Crosby’s “White Christmas” (1942)</a:t>
            </a:r>
          </a:p>
          <a:p>
            <a:pPr lvl="1"/>
            <a:r>
              <a:rPr lang="en-US" altLang="en-US"/>
              <a:t>Gene Autry’s “Rudolf the Red-nosed Reindeer” (1949)</a:t>
            </a:r>
          </a:p>
          <a:p>
            <a:pPr lvl="2"/>
            <a:r>
              <a:rPr lang="en-US" altLang="en-US"/>
              <a:t>Based upon the Montgomery Wards booklet of the same named given away free in 1939 – written by a father attempting to cheer up a sad daughter grieving over a dieing mother</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5">
            <a:extLst>
              <a:ext uri="{FF2B5EF4-FFF2-40B4-BE49-F238E27FC236}">
                <a16:creationId xmlns:a16="http://schemas.microsoft.com/office/drawing/2014/main" id="{EA664124-592F-AC6A-157A-173172404437}"/>
              </a:ext>
            </a:extLst>
          </p:cNvPr>
          <p:cNvSpPr>
            <a:spLocks noGrp="1"/>
          </p:cNvSpPr>
          <p:nvPr>
            <p:ph type="ftr" sz="quarter" idx="10"/>
          </p:nvPr>
        </p:nvSpPr>
        <p:spPr/>
        <p:txBody>
          <a:bodyPr/>
          <a:lstStyle/>
          <a:p>
            <a:r>
              <a:rPr lang="en-US" altLang="en-US"/>
              <a:t>Christmas Around the World</a:t>
            </a:r>
          </a:p>
        </p:txBody>
      </p:sp>
      <p:sp>
        <p:nvSpPr>
          <p:cNvPr id="28674" name="Rectangle 2">
            <a:extLst>
              <a:ext uri="{FF2B5EF4-FFF2-40B4-BE49-F238E27FC236}">
                <a16:creationId xmlns:a16="http://schemas.microsoft.com/office/drawing/2014/main" id="{DBD7DA2E-BA2D-07F6-98DD-0F19660E73E9}"/>
              </a:ext>
            </a:extLst>
          </p:cNvPr>
          <p:cNvSpPr>
            <a:spLocks noGrp="1" noChangeArrowheads="1"/>
          </p:cNvSpPr>
          <p:nvPr>
            <p:ph type="title"/>
          </p:nvPr>
        </p:nvSpPr>
        <p:spPr/>
        <p:txBody>
          <a:bodyPr/>
          <a:lstStyle/>
          <a:p>
            <a:r>
              <a:rPr lang="en-US" altLang="en-US"/>
              <a:t>Christmas</a:t>
            </a:r>
          </a:p>
        </p:txBody>
      </p:sp>
      <p:sp>
        <p:nvSpPr>
          <p:cNvPr id="28675" name="Rectangle 3">
            <a:extLst>
              <a:ext uri="{FF2B5EF4-FFF2-40B4-BE49-F238E27FC236}">
                <a16:creationId xmlns:a16="http://schemas.microsoft.com/office/drawing/2014/main" id="{8A2C788A-96B7-9926-DA89-2F3D3C39DC2E}"/>
              </a:ext>
            </a:extLst>
          </p:cNvPr>
          <p:cNvSpPr>
            <a:spLocks noGrp="1" noChangeArrowheads="1"/>
          </p:cNvSpPr>
          <p:nvPr>
            <p:ph type="body" sz="half" idx="1"/>
          </p:nvPr>
        </p:nvSpPr>
        <p:spPr/>
        <p:txBody>
          <a:bodyPr/>
          <a:lstStyle/>
          <a:p>
            <a:r>
              <a:rPr lang="en-US" altLang="en-US" sz="2800"/>
              <a:t>There’s something to celebrate for everybody:</a:t>
            </a:r>
          </a:p>
          <a:p>
            <a:pPr lvl="1"/>
            <a:r>
              <a:rPr lang="en-US" altLang="en-US" sz="2400"/>
              <a:t>Great traditions incorporating aspects from many countries</a:t>
            </a:r>
          </a:p>
          <a:p>
            <a:pPr lvl="1"/>
            <a:r>
              <a:rPr lang="en-US" altLang="en-US" sz="2400"/>
              <a:t>Significant religious events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E09892CE-127C-7AB7-EAEE-6726FFD83B33}"/>
              </a:ext>
            </a:extLst>
          </p:cNvPr>
          <p:cNvSpPr>
            <a:spLocks noGrp="1"/>
          </p:cNvSpPr>
          <p:nvPr>
            <p:ph type="ftr" sz="quarter" idx="10"/>
          </p:nvPr>
        </p:nvSpPr>
        <p:spPr/>
        <p:txBody>
          <a:bodyPr/>
          <a:lstStyle/>
          <a:p>
            <a:r>
              <a:rPr lang="en-US" altLang="en-US"/>
              <a:t>Christmas Around the World</a:t>
            </a:r>
          </a:p>
        </p:txBody>
      </p:sp>
      <p:sp>
        <p:nvSpPr>
          <p:cNvPr id="91138" name="Text Box 2">
            <a:extLst>
              <a:ext uri="{FF2B5EF4-FFF2-40B4-BE49-F238E27FC236}">
                <a16:creationId xmlns:a16="http://schemas.microsoft.com/office/drawing/2014/main" id="{C7BB7803-B6B8-4583-7BA8-E592F2CD594C}"/>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sz="2400">
                <a:latin typeface="Arial" panose="020B0604020202020204" pitchFamily="34" charset="0"/>
                <a:cs typeface="Arial" panose="020B0604020202020204" pitchFamily="34" charset="0"/>
              </a:rPr>
              <a:t>This powerpoint was kindly donated to </a:t>
            </a:r>
            <a:r>
              <a:rPr lang="en-GB" altLang="en-US" sz="2400">
                <a:latin typeface="Arial" panose="020B0604020202020204" pitchFamily="34" charset="0"/>
                <a:cs typeface="Arial" panose="020B0604020202020204" pitchFamily="34" charset="0"/>
                <a:hlinkClick r:id="rId3"/>
              </a:rPr>
              <a:t>www.worldofteaching.com</a:t>
            </a:r>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endParaRPr lang="en-GB" altLang="en-US" sz="2400">
              <a:latin typeface="Arial" panose="020B0604020202020204" pitchFamily="34" charset="0"/>
              <a:cs typeface="Arial" panose="020B0604020202020204" pitchFamily="34" charset="0"/>
            </a:endParaRPr>
          </a:p>
          <a:p>
            <a:pPr eaLnBrk="1" hangingPunct="1"/>
            <a:r>
              <a:rPr lang="en-GB" altLang="en-US" sz="2400">
                <a:latin typeface="Arial" panose="020B0604020202020204" pitchFamily="34" charset="0"/>
                <a:cs typeface="Arial" panose="020B0604020202020204" pitchFamily="34" charset="0"/>
                <a:hlinkClick r:id="rId3"/>
              </a:rPr>
              <a:t>http://www.worldofteaching.com</a:t>
            </a:r>
            <a:r>
              <a:rPr lang="en-GB" altLang="en-US" sz="2400">
                <a:latin typeface="Arial" panose="020B0604020202020204" pitchFamily="34" charset="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latin typeface="Arial" panose="020B0604020202020204" pitchFamily="34" charset="0"/>
              <a:cs typeface="Arial" panose="020B0604020202020204" pitchFamily="34"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F8E5DBB7-FBAC-2209-1DC2-75509F9BF6F8}"/>
              </a:ext>
            </a:extLst>
          </p:cNvPr>
          <p:cNvSpPr>
            <a:spLocks noGrp="1"/>
          </p:cNvSpPr>
          <p:nvPr>
            <p:ph type="ftr" sz="quarter" idx="10"/>
          </p:nvPr>
        </p:nvSpPr>
        <p:spPr/>
        <p:txBody>
          <a:bodyPr/>
          <a:lstStyle/>
          <a:p>
            <a:r>
              <a:rPr lang="en-US" altLang="en-US"/>
              <a:t>Christmas Around the World</a:t>
            </a:r>
          </a:p>
        </p:txBody>
      </p:sp>
      <p:sp>
        <p:nvSpPr>
          <p:cNvPr id="30722" name="Rectangle 2">
            <a:extLst>
              <a:ext uri="{FF2B5EF4-FFF2-40B4-BE49-F238E27FC236}">
                <a16:creationId xmlns:a16="http://schemas.microsoft.com/office/drawing/2014/main" id="{36CDB43F-0D7D-627A-F2FC-C883210B9940}"/>
              </a:ext>
            </a:extLst>
          </p:cNvPr>
          <p:cNvSpPr>
            <a:spLocks noGrp="1" noChangeArrowheads="1"/>
          </p:cNvSpPr>
          <p:nvPr>
            <p:ph type="title"/>
          </p:nvPr>
        </p:nvSpPr>
        <p:spPr/>
        <p:txBody>
          <a:bodyPr/>
          <a:lstStyle/>
          <a:p>
            <a:r>
              <a:rPr lang="en-US" altLang="en-US"/>
              <a:t>Christmas</a:t>
            </a:r>
          </a:p>
        </p:txBody>
      </p:sp>
      <p:sp>
        <p:nvSpPr>
          <p:cNvPr id="30723" name="Rectangle 3">
            <a:extLst>
              <a:ext uri="{FF2B5EF4-FFF2-40B4-BE49-F238E27FC236}">
                <a16:creationId xmlns:a16="http://schemas.microsoft.com/office/drawing/2014/main" id="{3F1C6606-3352-0287-6F56-422D49A82A1B}"/>
              </a:ext>
            </a:extLst>
          </p:cNvPr>
          <p:cNvSpPr>
            <a:spLocks noGrp="1" noChangeArrowheads="1"/>
          </p:cNvSpPr>
          <p:nvPr>
            <p:ph type="body" sz="half" idx="1"/>
          </p:nvPr>
        </p:nvSpPr>
        <p:spPr>
          <a:xfrm>
            <a:off x="457200" y="1600200"/>
            <a:ext cx="7315200" cy="4530725"/>
          </a:xfrm>
        </p:spPr>
        <p:txBody>
          <a:bodyPr/>
          <a:lstStyle/>
          <a:p>
            <a:pPr algn="ctr">
              <a:buFont typeface="Wingdings" panose="05000000000000000000" pitchFamily="2" charset="2"/>
              <a:buNone/>
            </a:pPr>
            <a:r>
              <a:rPr lang="en-US" altLang="en-US" sz="2800"/>
              <a:t>History</a:t>
            </a:r>
          </a:p>
          <a:p>
            <a:pPr algn="ctr">
              <a:buFont typeface="Wingdings" panose="05000000000000000000" pitchFamily="2" charset="2"/>
              <a:buNone/>
            </a:pPr>
            <a:r>
              <a:rPr lang="en-US" altLang="en-US" sz="2800"/>
              <a:t>Traditions</a:t>
            </a:r>
          </a:p>
          <a:p>
            <a:pPr algn="ctr">
              <a:buFont typeface="Wingdings" panose="05000000000000000000" pitchFamily="2" charset="2"/>
              <a:buNone/>
            </a:pPr>
            <a:r>
              <a:rPr lang="en-US" altLang="en-US" sz="2800"/>
              <a:t>Today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E8E7DB77-1E74-D8F8-599D-1D3EA3BB7403}"/>
              </a:ext>
            </a:extLst>
          </p:cNvPr>
          <p:cNvSpPr>
            <a:spLocks noGrp="1"/>
          </p:cNvSpPr>
          <p:nvPr>
            <p:ph type="ftr" sz="quarter" idx="10"/>
          </p:nvPr>
        </p:nvSpPr>
        <p:spPr/>
        <p:txBody>
          <a:bodyPr/>
          <a:lstStyle/>
          <a:p>
            <a:r>
              <a:rPr lang="en-US" altLang="en-US"/>
              <a:t>Christmas Around the World</a:t>
            </a:r>
          </a:p>
        </p:txBody>
      </p:sp>
      <p:sp>
        <p:nvSpPr>
          <p:cNvPr id="6146" name="Rectangle 2">
            <a:extLst>
              <a:ext uri="{FF2B5EF4-FFF2-40B4-BE49-F238E27FC236}">
                <a16:creationId xmlns:a16="http://schemas.microsoft.com/office/drawing/2014/main" id="{B7F4DF5C-6BB8-8D72-77EB-5D0F3C9C3860}"/>
              </a:ext>
            </a:extLst>
          </p:cNvPr>
          <p:cNvSpPr>
            <a:spLocks noGrp="1" noChangeArrowheads="1"/>
          </p:cNvSpPr>
          <p:nvPr>
            <p:ph type="title"/>
          </p:nvPr>
        </p:nvSpPr>
        <p:spPr/>
        <p:txBody>
          <a:bodyPr/>
          <a:lstStyle/>
          <a:p>
            <a:r>
              <a:rPr lang="en-US" altLang="en-US"/>
              <a:t>Christmas</a:t>
            </a:r>
          </a:p>
        </p:txBody>
      </p:sp>
      <p:sp>
        <p:nvSpPr>
          <p:cNvPr id="6147" name="Rectangle 3">
            <a:extLst>
              <a:ext uri="{FF2B5EF4-FFF2-40B4-BE49-F238E27FC236}">
                <a16:creationId xmlns:a16="http://schemas.microsoft.com/office/drawing/2014/main" id="{652DA721-1228-0345-FB23-233BFD303F5A}"/>
              </a:ext>
            </a:extLst>
          </p:cNvPr>
          <p:cNvSpPr>
            <a:spLocks noGrp="1" noChangeArrowheads="1"/>
          </p:cNvSpPr>
          <p:nvPr>
            <p:ph type="body" idx="1"/>
          </p:nvPr>
        </p:nvSpPr>
        <p:spPr/>
        <p:txBody>
          <a:bodyPr/>
          <a:lstStyle/>
          <a:p>
            <a:r>
              <a:rPr lang="en-US" altLang="en-US"/>
              <a:t>Celebrates the birth of Jesus, Savior to Christians</a:t>
            </a:r>
          </a:p>
          <a:p>
            <a:r>
              <a:rPr lang="en-US" altLang="en-US"/>
              <a:t>Gifts are exchanged partly because the Bible tells of the wise men (magi) bringing gifts to the Christ-child as they came to worship Him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690F8447-CD15-D900-01B9-0FA6DAD29300}"/>
              </a:ext>
            </a:extLst>
          </p:cNvPr>
          <p:cNvSpPr>
            <a:spLocks noGrp="1"/>
          </p:cNvSpPr>
          <p:nvPr>
            <p:ph type="ftr" sz="quarter" idx="10"/>
          </p:nvPr>
        </p:nvSpPr>
        <p:spPr/>
        <p:txBody>
          <a:bodyPr/>
          <a:lstStyle/>
          <a:p>
            <a:r>
              <a:rPr lang="en-US" altLang="en-US"/>
              <a:t>Christmas Around the World</a:t>
            </a:r>
          </a:p>
        </p:txBody>
      </p:sp>
      <p:sp>
        <p:nvSpPr>
          <p:cNvPr id="54274" name="Rectangle 2">
            <a:extLst>
              <a:ext uri="{FF2B5EF4-FFF2-40B4-BE49-F238E27FC236}">
                <a16:creationId xmlns:a16="http://schemas.microsoft.com/office/drawing/2014/main" id="{F0454B26-E5BA-9D29-2BD5-700D42867D8D}"/>
              </a:ext>
            </a:extLst>
          </p:cNvPr>
          <p:cNvSpPr>
            <a:spLocks noGrp="1" noChangeArrowheads="1"/>
          </p:cNvSpPr>
          <p:nvPr>
            <p:ph type="title"/>
          </p:nvPr>
        </p:nvSpPr>
        <p:spPr/>
        <p:txBody>
          <a:bodyPr/>
          <a:lstStyle/>
          <a:p>
            <a:r>
              <a:rPr lang="en-US" altLang="en-US"/>
              <a:t>Christmas</a:t>
            </a:r>
          </a:p>
        </p:txBody>
      </p:sp>
      <p:sp>
        <p:nvSpPr>
          <p:cNvPr id="54275" name="Rectangle 3">
            <a:extLst>
              <a:ext uri="{FF2B5EF4-FFF2-40B4-BE49-F238E27FC236}">
                <a16:creationId xmlns:a16="http://schemas.microsoft.com/office/drawing/2014/main" id="{850B4727-8E37-5827-86ED-26D62E9729F9}"/>
              </a:ext>
            </a:extLst>
          </p:cNvPr>
          <p:cNvSpPr>
            <a:spLocks noGrp="1" noChangeArrowheads="1"/>
          </p:cNvSpPr>
          <p:nvPr>
            <p:ph type="body" idx="1"/>
          </p:nvPr>
        </p:nvSpPr>
        <p:spPr/>
        <p:txBody>
          <a:bodyPr/>
          <a:lstStyle/>
          <a:p>
            <a:r>
              <a:rPr lang="en-US" altLang="en-US"/>
              <a:t>Nativity scene comes from the Bible, especially in the books of Matthew and Luke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7C8B5779-E677-6437-00D7-E68D0FE44D52}"/>
              </a:ext>
            </a:extLst>
          </p:cNvPr>
          <p:cNvSpPr>
            <a:spLocks noGrp="1"/>
          </p:cNvSpPr>
          <p:nvPr>
            <p:ph type="ftr" sz="quarter" idx="10"/>
          </p:nvPr>
        </p:nvSpPr>
        <p:spPr/>
        <p:txBody>
          <a:bodyPr/>
          <a:lstStyle/>
          <a:p>
            <a:r>
              <a:rPr lang="en-US" altLang="en-US"/>
              <a:t>Christmas Around the World</a:t>
            </a:r>
          </a:p>
        </p:txBody>
      </p:sp>
      <p:sp>
        <p:nvSpPr>
          <p:cNvPr id="43010" name="Rectangle 2">
            <a:extLst>
              <a:ext uri="{FF2B5EF4-FFF2-40B4-BE49-F238E27FC236}">
                <a16:creationId xmlns:a16="http://schemas.microsoft.com/office/drawing/2014/main" id="{C3CF60FD-FA3C-5858-F1D1-39312EEA0D12}"/>
              </a:ext>
            </a:extLst>
          </p:cNvPr>
          <p:cNvSpPr>
            <a:spLocks noGrp="1" noChangeArrowheads="1"/>
          </p:cNvSpPr>
          <p:nvPr>
            <p:ph type="title"/>
          </p:nvPr>
        </p:nvSpPr>
        <p:spPr/>
        <p:txBody>
          <a:bodyPr/>
          <a:lstStyle/>
          <a:p>
            <a:r>
              <a:rPr lang="en-US" altLang="en-US"/>
              <a:t>Christmas</a:t>
            </a:r>
          </a:p>
        </p:txBody>
      </p:sp>
      <p:sp>
        <p:nvSpPr>
          <p:cNvPr id="43011" name="Rectangle 3">
            <a:extLst>
              <a:ext uri="{FF2B5EF4-FFF2-40B4-BE49-F238E27FC236}">
                <a16:creationId xmlns:a16="http://schemas.microsoft.com/office/drawing/2014/main" id="{D207354F-5018-BA9B-A582-7E88377A8537}"/>
              </a:ext>
            </a:extLst>
          </p:cNvPr>
          <p:cNvSpPr>
            <a:spLocks noGrp="1" noChangeArrowheads="1"/>
          </p:cNvSpPr>
          <p:nvPr>
            <p:ph type="body" idx="1"/>
          </p:nvPr>
        </p:nvSpPr>
        <p:spPr/>
        <p:txBody>
          <a:bodyPr/>
          <a:lstStyle/>
          <a:p>
            <a:r>
              <a:rPr lang="en-US" altLang="en-US"/>
              <a:t>Catholic Church set December 25</a:t>
            </a:r>
            <a:r>
              <a:rPr lang="en-US" altLang="en-US" baseline="30000"/>
              <a:t>th</a:t>
            </a:r>
            <a:r>
              <a:rPr lang="en-US" altLang="en-US"/>
              <a:t> as the celebration date to combine with the Roman holiday of the winter solstice (when sun has no apparent North or South movement) in 336 A.D.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D127D5B0-7629-77B4-3046-254A447C2E6F}"/>
              </a:ext>
            </a:extLst>
          </p:cNvPr>
          <p:cNvSpPr>
            <a:spLocks noGrp="1"/>
          </p:cNvSpPr>
          <p:nvPr>
            <p:ph type="ftr" sz="quarter" idx="10"/>
          </p:nvPr>
        </p:nvSpPr>
        <p:spPr/>
        <p:txBody>
          <a:bodyPr/>
          <a:lstStyle/>
          <a:p>
            <a:r>
              <a:rPr lang="en-US" altLang="en-US"/>
              <a:t>Christmas Around the World</a:t>
            </a:r>
          </a:p>
        </p:txBody>
      </p:sp>
      <p:sp>
        <p:nvSpPr>
          <p:cNvPr id="8194" name="Rectangle 2">
            <a:extLst>
              <a:ext uri="{FF2B5EF4-FFF2-40B4-BE49-F238E27FC236}">
                <a16:creationId xmlns:a16="http://schemas.microsoft.com/office/drawing/2014/main" id="{B4E92885-81F6-0379-AE59-5A16D3BE95F3}"/>
              </a:ext>
            </a:extLst>
          </p:cNvPr>
          <p:cNvSpPr>
            <a:spLocks noGrp="1" noChangeArrowheads="1"/>
          </p:cNvSpPr>
          <p:nvPr>
            <p:ph type="title"/>
          </p:nvPr>
        </p:nvSpPr>
        <p:spPr/>
        <p:txBody>
          <a:bodyPr/>
          <a:lstStyle/>
          <a:p>
            <a:r>
              <a:rPr lang="en-US" altLang="en-US"/>
              <a:t>Turkey</a:t>
            </a:r>
          </a:p>
        </p:txBody>
      </p:sp>
      <p:sp>
        <p:nvSpPr>
          <p:cNvPr id="8195" name="Rectangle 3">
            <a:extLst>
              <a:ext uri="{FF2B5EF4-FFF2-40B4-BE49-F238E27FC236}">
                <a16:creationId xmlns:a16="http://schemas.microsoft.com/office/drawing/2014/main" id="{8C348664-2DDF-D674-726D-CC285C179B8E}"/>
              </a:ext>
            </a:extLst>
          </p:cNvPr>
          <p:cNvSpPr>
            <a:spLocks noGrp="1" noChangeArrowheads="1"/>
          </p:cNvSpPr>
          <p:nvPr>
            <p:ph type="body" idx="1"/>
          </p:nvPr>
        </p:nvSpPr>
        <p:spPr/>
        <p:txBody>
          <a:bodyPr/>
          <a:lstStyle/>
          <a:p>
            <a:pPr>
              <a:lnSpc>
                <a:spcPct val="90000"/>
              </a:lnSpc>
            </a:pPr>
            <a:r>
              <a:rPr lang="en-US" altLang="en-US"/>
              <a:t>Santa Claus comes from a real person in 325 A.D. – Saint Nicholas in Turkey*</a:t>
            </a:r>
          </a:p>
          <a:p>
            <a:pPr lvl="1">
              <a:lnSpc>
                <a:spcPct val="90000"/>
              </a:lnSpc>
            </a:pPr>
            <a:r>
              <a:rPr lang="en-US" altLang="en-US"/>
              <a:t>Reputation for kindness and generosity</a:t>
            </a:r>
          </a:p>
          <a:p>
            <a:pPr lvl="1">
              <a:lnSpc>
                <a:spcPct val="90000"/>
              </a:lnSpc>
            </a:pPr>
            <a:r>
              <a:rPr lang="en-US" altLang="en-US"/>
              <a:t>Legends of financial miracles on behalf of the poor and unhappy</a:t>
            </a:r>
          </a:p>
          <a:p>
            <a:pPr lvl="1">
              <a:lnSpc>
                <a:spcPct val="90000"/>
              </a:lnSpc>
            </a:pPr>
            <a:endParaRPr lang="en-US" altLang="en-US"/>
          </a:p>
          <a:p>
            <a:pPr lvl="1">
              <a:lnSpc>
                <a:spcPct val="90000"/>
              </a:lnSpc>
            </a:pPr>
            <a:endParaRPr lang="en-US" altLang="en-US"/>
          </a:p>
          <a:p>
            <a:pPr lvl="1">
              <a:lnSpc>
                <a:spcPct val="90000"/>
              </a:lnSpc>
            </a:pPr>
            <a:endParaRPr lang="en-US" altLang="en-US"/>
          </a:p>
          <a:p>
            <a:pPr lvl="1">
              <a:lnSpc>
                <a:spcPct val="90000"/>
              </a:lnSpc>
              <a:buFont typeface="Wingdings" panose="05000000000000000000" pitchFamily="2" charset="2"/>
              <a:buNone/>
            </a:pPr>
            <a:r>
              <a:rPr lang="en-US" altLang="en-US"/>
              <a:t>* Mostly Christian nation at this time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5ECB5CA2-C02B-F8F8-020E-8EBD2E44C3A3}"/>
              </a:ext>
            </a:extLst>
          </p:cNvPr>
          <p:cNvSpPr>
            <a:spLocks noGrp="1"/>
          </p:cNvSpPr>
          <p:nvPr>
            <p:ph type="ftr" sz="quarter" idx="10"/>
          </p:nvPr>
        </p:nvSpPr>
        <p:spPr/>
        <p:txBody>
          <a:bodyPr/>
          <a:lstStyle/>
          <a:p>
            <a:r>
              <a:rPr lang="en-US" altLang="en-US"/>
              <a:t>Christmas Around the World</a:t>
            </a:r>
          </a:p>
        </p:txBody>
      </p:sp>
      <p:sp>
        <p:nvSpPr>
          <p:cNvPr id="44034" name="Rectangle 2">
            <a:extLst>
              <a:ext uri="{FF2B5EF4-FFF2-40B4-BE49-F238E27FC236}">
                <a16:creationId xmlns:a16="http://schemas.microsoft.com/office/drawing/2014/main" id="{00082E62-7234-850A-E36E-5DE04D6704BC}"/>
              </a:ext>
            </a:extLst>
          </p:cNvPr>
          <p:cNvSpPr>
            <a:spLocks noGrp="1" noChangeArrowheads="1"/>
          </p:cNvSpPr>
          <p:nvPr>
            <p:ph type="title"/>
          </p:nvPr>
        </p:nvSpPr>
        <p:spPr/>
        <p:txBody>
          <a:bodyPr/>
          <a:lstStyle/>
          <a:p>
            <a:r>
              <a:rPr lang="en-US" altLang="en-US"/>
              <a:t>Turkey</a:t>
            </a:r>
          </a:p>
        </p:txBody>
      </p:sp>
      <p:sp>
        <p:nvSpPr>
          <p:cNvPr id="44035" name="Rectangle 3">
            <a:extLst>
              <a:ext uri="{FF2B5EF4-FFF2-40B4-BE49-F238E27FC236}">
                <a16:creationId xmlns:a16="http://schemas.microsoft.com/office/drawing/2014/main" id="{EA68ACDF-F140-83AA-83B0-8A61BCC47D0F}"/>
              </a:ext>
            </a:extLst>
          </p:cNvPr>
          <p:cNvSpPr>
            <a:spLocks noGrp="1" noChangeArrowheads="1"/>
          </p:cNvSpPr>
          <p:nvPr>
            <p:ph type="body" idx="1"/>
          </p:nvPr>
        </p:nvSpPr>
        <p:spPr/>
        <p:txBody>
          <a:bodyPr/>
          <a:lstStyle/>
          <a:p>
            <a:r>
              <a:rPr lang="en-US" altLang="en-US"/>
              <a:t>Santa’s red and white suit came from the traditional Bishop’s robes that Saint Nicholas would have worn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3">
            <a:extLst>
              <a:ext uri="{FF2B5EF4-FFF2-40B4-BE49-F238E27FC236}">
                <a16:creationId xmlns:a16="http://schemas.microsoft.com/office/drawing/2014/main" id="{614C0CB5-F515-D103-3C83-3038B9F432DD}"/>
              </a:ext>
            </a:extLst>
          </p:cNvPr>
          <p:cNvSpPr>
            <a:spLocks noGrp="1"/>
          </p:cNvSpPr>
          <p:nvPr>
            <p:ph type="ftr" sz="quarter" idx="10"/>
          </p:nvPr>
        </p:nvSpPr>
        <p:spPr/>
        <p:txBody>
          <a:bodyPr/>
          <a:lstStyle/>
          <a:p>
            <a:r>
              <a:rPr lang="en-US" altLang="en-US"/>
              <a:t>Christmas Around the World</a:t>
            </a:r>
          </a:p>
        </p:txBody>
      </p:sp>
      <p:sp>
        <p:nvSpPr>
          <p:cNvPr id="47106" name="Rectangle 2">
            <a:extLst>
              <a:ext uri="{FF2B5EF4-FFF2-40B4-BE49-F238E27FC236}">
                <a16:creationId xmlns:a16="http://schemas.microsoft.com/office/drawing/2014/main" id="{7E1CD3ED-6079-9292-F2CF-5B059E25C884}"/>
              </a:ext>
            </a:extLst>
          </p:cNvPr>
          <p:cNvSpPr>
            <a:spLocks noGrp="1" noChangeArrowheads="1"/>
          </p:cNvSpPr>
          <p:nvPr>
            <p:ph type="title"/>
          </p:nvPr>
        </p:nvSpPr>
        <p:spPr/>
        <p:txBody>
          <a:bodyPr/>
          <a:lstStyle/>
          <a:p>
            <a:r>
              <a:rPr lang="en-US" altLang="en-US"/>
              <a:t>Turkey</a:t>
            </a:r>
          </a:p>
        </p:txBody>
      </p:sp>
      <p:sp>
        <p:nvSpPr>
          <p:cNvPr id="47107" name="Rectangle 3">
            <a:extLst>
              <a:ext uri="{FF2B5EF4-FFF2-40B4-BE49-F238E27FC236}">
                <a16:creationId xmlns:a16="http://schemas.microsoft.com/office/drawing/2014/main" id="{2B3EB592-6D3D-1F23-968C-458B5911D6A7}"/>
              </a:ext>
            </a:extLst>
          </p:cNvPr>
          <p:cNvSpPr>
            <a:spLocks noGrp="1" noChangeArrowheads="1"/>
          </p:cNvSpPr>
          <p:nvPr>
            <p:ph type="body" idx="1"/>
          </p:nvPr>
        </p:nvSpPr>
        <p:spPr/>
        <p:txBody>
          <a:bodyPr/>
          <a:lstStyle/>
          <a:p>
            <a:r>
              <a:rPr lang="en-US" altLang="en-US"/>
              <a:t>Stockings were originally hung, hoping that Saint Nicholas would bring gold coins (as legend says he did for three poor girls that needed money to get married)</a:t>
            </a:r>
          </a:p>
          <a:p>
            <a:r>
              <a:rPr lang="en-US" altLang="en-US"/>
              <a:t>Most were filled with small gifts, especially fruit and nuts</a:t>
            </a:r>
          </a:p>
        </p:txBody>
      </p:sp>
    </p:spTree>
  </p:cSld>
  <p:clrMapOvr>
    <a:masterClrMapping/>
  </p:clrMapOvr>
</p:sld>
</file>

<file path=ppt/theme/theme1.xml><?xml version="1.0" encoding="utf-8"?>
<a:theme xmlns:a="http://schemas.openxmlformats.org/drawingml/2006/main" name="Curtain Call">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Curtain Call</Template>
  <TotalTime>656</TotalTime>
  <Words>1011</Words>
  <Application>Microsoft Office PowerPoint</Application>
  <PresentationFormat>On-screen Show (4:3)</PresentationFormat>
  <Paragraphs>142</Paragraphs>
  <Slides>28</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Tahoma</vt:lpstr>
      <vt:lpstr>Times New Roman</vt:lpstr>
      <vt:lpstr>Wingdings</vt:lpstr>
      <vt:lpstr>Curtain Call</vt:lpstr>
      <vt:lpstr>Christmas Around the World</vt:lpstr>
      <vt:lpstr>Christmas</vt:lpstr>
      <vt:lpstr>Christmas</vt:lpstr>
      <vt:lpstr>Christmas</vt:lpstr>
      <vt:lpstr>Christmas</vt:lpstr>
      <vt:lpstr>Christmas</vt:lpstr>
      <vt:lpstr>Turkey</vt:lpstr>
      <vt:lpstr>Turkey</vt:lpstr>
      <vt:lpstr>Turkey</vt:lpstr>
      <vt:lpstr>Germany</vt:lpstr>
      <vt:lpstr>Holland</vt:lpstr>
      <vt:lpstr>Scandinavia</vt:lpstr>
      <vt:lpstr>Scandinavia</vt:lpstr>
      <vt:lpstr>Italy</vt:lpstr>
      <vt:lpstr>England</vt:lpstr>
      <vt:lpstr>France</vt:lpstr>
      <vt:lpstr>Greece</vt:lpstr>
      <vt:lpstr>Israel</vt:lpstr>
      <vt:lpstr>Mexico</vt:lpstr>
      <vt:lpstr>Epcot Center in Florida</vt:lpstr>
      <vt:lpstr>Christmas in America</vt:lpstr>
      <vt:lpstr>Christmas</vt:lpstr>
      <vt:lpstr>Christmas in America</vt:lpstr>
      <vt:lpstr>Christmas in America</vt:lpstr>
      <vt:lpstr>Christmas</vt:lpstr>
      <vt:lpstr>Christmas in America</vt:lpstr>
      <vt:lpstr>Christmas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dc:title>
  <dc:creator>Warren Sargent</dc:creator>
  <cp:lastModifiedBy>Nayan GRIFFITHS</cp:lastModifiedBy>
  <cp:revision>15</cp:revision>
  <dcterms:created xsi:type="dcterms:W3CDTF">2001-08-27T21:10:23Z</dcterms:created>
  <dcterms:modified xsi:type="dcterms:W3CDTF">2023-06-06T09:57:51Z</dcterms:modified>
</cp:coreProperties>
</file>